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3" r:id="rId1"/>
  </p:sldMasterIdLst>
  <p:notesMasterIdLst>
    <p:notesMasterId r:id="rId22"/>
  </p:notesMasterIdLst>
  <p:handoutMasterIdLst>
    <p:handoutMasterId r:id="rId23"/>
  </p:handoutMasterIdLst>
  <p:sldIdLst>
    <p:sldId id="307" r:id="rId2"/>
    <p:sldId id="389" r:id="rId3"/>
    <p:sldId id="404" r:id="rId4"/>
    <p:sldId id="400" r:id="rId5"/>
    <p:sldId id="401" r:id="rId6"/>
    <p:sldId id="405" r:id="rId7"/>
    <p:sldId id="399" r:id="rId8"/>
    <p:sldId id="327" r:id="rId9"/>
    <p:sldId id="391" r:id="rId10"/>
    <p:sldId id="402" r:id="rId11"/>
    <p:sldId id="403" r:id="rId12"/>
    <p:sldId id="409" r:id="rId13"/>
    <p:sldId id="410" r:id="rId14"/>
    <p:sldId id="406" r:id="rId15"/>
    <p:sldId id="408" r:id="rId16"/>
    <p:sldId id="394" r:id="rId17"/>
    <p:sldId id="407" r:id="rId18"/>
    <p:sldId id="398" r:id="rId19"/>
    <p:sldId id="397" r:id="rId20"/>
    <p:sldId id="336" r:id="rId21"/>
  </p:sldIdLst>
  <p:sldSz cx="9144000" cy="6858000" type="screen4x3"/>
  <p:notesSz cx="7010400" cy="9296400"/>
  <p:custDataLst>
    <p:tags r:id="rId24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EB7BE71-6FB1-D143-95BF-728167CBF68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latin typeface="Arial" charset="0"/>
                <a:ea typeface="ＭＳ Ｐゴシック" pitchFamily="-106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C5104F-551A-B543-B95F-C9058B99E34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CBDF6559-13E7-5E4A-A748-8381D5804F4B}" type="datetimeFigureOut">
              <a:rPr lang="en-US" altLang="en-US"/>
              <a:pPr>
                <a:defRPr/>
              </a:pPr>
              <a:t>12/2/20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52F513-77AD-994C-BAC2-FFA1AE13796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latin typeface="Arial" charset="0"/>
                <a:ea typeface="ＭＳ Ｐゴシック" pitchFamily="-106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9575A9-5B57-364A-A62E-88701DB79FD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BF7390A-7D47-1941-B52B-533C3A9B3F6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E5D02627-51B9-1641-A83C-55AAAFDE1C9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6" charset="0"/>
                <a:ea typeface="ＭＳ Ｐゴシック" pitchFamily="-106" charset="-128"/>
                <a:cs typeface="ＭＳ Ｐゴシック" pitchFamily="-106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A93548F6-5006-CF4B-A204-DFC7BEC4031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6" charset="0"/>
                <a:ea typeface="ＭＳ Ｐゴシック" pitchFamily="-106" charset="-128"/>
                <a:cs typeface="ＭＳ Ｐゴシック" pitchFamily="-106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>
            <a:extLst>
              <a:ext uri="{FF2B5EF4-FFF2-40B4-BE49-F238E27FC236}">
                <a16:creationId xmlns:a16="http://schemas.microsoft.com/office/drawing/2014/main" id="{D3FE6507-8A2F-8440-9FA0-E85DF190038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40059A08-D797-8444-8E9A-8B9F8C1089C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96C3A4C8-ADE0-4D4E-942E-F9D13DF461F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6" charset="0"/>
                <a:ea typeface="ＭＳ Ｐゴシック" pitchFamily="-106" charset="-128"/>
                <a:cs typeface="ＭＳ Ｐゴシック" pitchFamily="-106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CE2A0698-1826-4648-AC43-22BDD562381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958F0BF-42AC-9C42-AE62-60EA414043C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9" charset="-128"/>
        <a:cs typeface="ＭＳ Ｐゴシック" pitchFamily="-109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9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9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9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9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>
            <a:extLst>
              <a:ext uri="{FF2B5EF4-FFF2-40B4-BE49-F238E27FC236}">
                <a16:creationId xmlns:a16="http://schemas.microsoft.com/office/drawing/2014/main" id="{950D4F24-AE27-C242-9396-3A2033BEC30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>
            <a:extLst>
              <a:ext uri="{FF2B5EF4-FFF2-40B4-BE49-F238E27FC236}">
                <a16:creationId xmlns:a16="http://schemas.microsoft.com/office/drawing/2014/main" id="{06B22395-735F-8A4D-8FEE-6E1BE84D1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7652" name="Slide Number Placeholder 3">
            <a:extLst>
              <a:ext uri="{FF2B5EF4-FFF2-40B4-BE49-F238E27FC236}">
                <a16:creationId xmlns:a16="http://schemas.microsoft.com/office/drawing/2014/main" id="{EB591FD9-0F28-1F42-9B05-C97DD21715D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53A1F173-D096-C442-9703-E6B0679E0E08}" type="slidenum">
              <a:rPr lang="en-US" altLang="en-US"/>
              <a:pPr eaLnBrk="1" hangingPunct="1">
                <a:spcBef>
                  <a:spcPct val="0"/>
                </a:spcBef>
              </a:pPr>
              <a:t>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>
            <a:extLst>
              <a:ext uri="{FF2B5EF4-FFF2-40B4-BE49-F238E27FC236}">
                <a16:creationId xmlns:a16="http://schemas.microsoft.com/office/drawing/2014/main" id="{C49A3151-883B-6F42-990A-52D0DB0B3CE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>
            <a:extLst>
              <a:ext uri="{FF2B5EF4-FFF2-40B4-BE49-F238E27FC236}">
                <a16:creationId xmlns:a16="http://schemas.microsoft.com/office/drawing/2014/main" id="{A25A1B52-061A-174F-9CD7-39C4729F05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Redraw this slide</a:t>
            </a:r>
          </a:p>
        </p:txBody>
      </p:sp>
      <p:sp>
        <p:nvSpPr>
          <p:cNvPr id="28676" name="Slide Number Placeholder 3">
            <a:extLst>
              <a:ext uri="{FF2B5EF4-FFF2-40B4-BE49-F238E27FC236}">
                <a16:creationId xmlns:a16="http://schemas.microsoft.com/office/drawing/2014/main" id="{C25F0FC3-3674-AF42-BC1C-16CB1E74DA4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3C8E8FA4-2BB9-2A4A-92C5-E5207BEDCD95}" type="slidenum">
              <a:rPr lang="en-US" altLang="en-US"/>
              <a:pPr eaLnBrk="1" hangingPunct="1">
                <a:spcBef>
                  <a:spcPct val="0"/>
                </a:spcBef>
              </a:pPr>
              <a:t>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>
            <a:extLst>
              <a:ext uri="{FF2B5EF4-FFF2-40B4-BE49-F238E27FC236}">
                <a16:creationId xmlns:a16="http://schemas.microsoft.com/office/drawing/2014/main" id="{37D4D9D1-991D-3B4F-9E7D-2841B0237C8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>
            <a:extLst>
              <a:ext uri="{FF2B5EF4-FFF2-40B4-BE49-F238E27FC236}">
                <a16:creationId xmlns:a16="http://schemas.microsoft.com/office/drawing/2014/main" id="{897115B6-53E4-0948-B659-E248D15604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Redraw this slide</a:t>
            </a:r>
          </a:p>
        </p:txBody>
      </p:sp>
      <p:sp>
        <p:nvSpPr>
          <p:cNvPr id="29700" name="Slide Number Placeholder 3">
            <a:extLst>
              <a:ext uri="{FF2B5EF4-FFF2-40B4-BE49-F238E27FC236}">
                <a16:creationId xmlns:a16="http://schemas.microsoft.com/office/drawing/2014/main" id="{CCDAC969-3E1C-8D44-9B43-CF55EE45BFC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0E7E4CC0-39C6-4141-BEC3-2D18F949E591}" type="slidenum">
              <a:rPr lang="en-US" altLang="en-US"/>
              <a:pPr eaLnBrk="1" hangingPunct="1">
                <a:spcBef>
                  <a:spcPct val="0"/>
                </a:spcBef>
              </a:pPr>
              <a:t>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>
            <a:extLst>
              <a:ext uri="{FF2B5EF4-FFF2-40B4-BE49-F238E27FC236}">
                <a16:creationId xmlns:a16="http://schemas.microsoft.com/office/drawing/2014/main" id="{97935DB2-1AC3-5547-AD81-9940C503B8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>
            <a:extLst>
              <a:ext uri="{FF2B5EF4-FFF2-40B4-BE49-F238E27FC236}">
                <a16:creationId xmlns:a16="http://schemas.microsoft.com/office/drawing/2014/main" id="{4A0887E7-A45A-3A48-97DF-CA3D15A548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Please re-create this slide</a:t>
            </a:r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CA958431-EE29-564D-A962-00CA62A3BCD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585134FF-C2A0-674C-8BA3-DC2047C89641}" type="slidenum">
              <a:rPr lang="en-US" altLang="en-US"/>
              <a:pPr eaLnBrk="1" hangingPunct="1">
                <a:spcBef>
                  <a:spcPct val="0"/>
                </a:spcBef>
              </a:pPr>
              <a:t>7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>
            <a:extLst>
              <a:ext uri="{FF2B5EF4-FFF2-40B4-BE49-F238E27FC236}">
                <a16:creationId xmlns:a16="http://schemas.microsoft.com/office/drawing/2014/main" id="{1FC50607-545E-B445-B6B2-06700F8B1AD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>
            <a:extLst>
              <a:ext uri="{FF2B5EF4-FFF2-40B4-BE49-F238E27FC236}">
                <a16:creationId xmlns:a16="http://schemas.microsoft.com/office/drawing/2014/main" id="{CA993EBB-7668-9643-B190-B9D14490A9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Example to show overview </a:t>
            </a:r>
          </a:p>
        </p:txBody>
      </p:sp>
      <p:sp>
        <p:nvSpPr>
          <p:cNvPr id="31748" name="Slide Number Placeholder 3">
            <a:extLst>
              <a:ext uri="{FF2B5EF4-FFF2-40B4-BE49-F238E27FC236}">
                <a16:creationId xmlns:a16="http://schemas.microsoft.com/office/drawing/2014/main" id="{084032EC-3814-5F4D-8C84-FEBE75FBA12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B23578F0-BD88-A14D-9126-97B0808A65AC}" type="slidenum">
              <a:rPr lang="en-US" altLang="en-US"/>
              <a:pPr eaLnBrk="1" hangingPunct="1">
                <a:spcBef>
                  <a:spcPct val="0"/>
                </a:spcBef>
              </a:pPr>
              <a:t>8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>
            <a:extLst>
              <a:ext uri="{FF2B5EF4-FFF2-40B4-BE49-F238E27FC236}">
                <a16:creationId xmlns:a16="http://schemas.microsoft.com/office/drawing/2014/main" id="{2EA440FE-C953-7A45-B880-0432C8D2A0E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>
            <a:extLst>
              <a:ext uri="{FF2B5EF4-FFF2-40B4-BE49-F238E27FC236}">
                <a16:creationId xmlns:a16="http://schemas.microsoft.com/office/drawing/2014/main" id="{DB5016D7-A976-3945-8A64-D9CFFAC9BA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2772" name="Slide Number Placeholder 3">
            <a:extLst>
              <a:ext uri="{FF2B5EF4-FFF2-40B4-BE49-F238E27FC236}">
                <a16:creationId xmlns:a16="http://schemas.microsoft.com/office/drawing/2014/main" id="{DCEE10F5-4902-0142-A3C1-FAA93FDB18B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3063058B-15ED-3442-BFD6-C7A375EBCCEE}" type="slidenum">
              <a:rPr lang="en-US" altLang="en-US"/>
              <a:pPr eaLnBrk="1" hangingPunct="1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>
            <a:extLst>
              <a:ext uri="{FF2B5EF4-FFF2-40B4-BE49-F238E27FC236}">
                <a16:creationId xmlns:a16="http://schemas.microsoft.com/office/drawing/2014/main" id="{23708863-E6C0-A34E-879C-28FE2021E1C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>
            <a:extLst>
              <a:ext uri="{FF2B5EF4-FFF2-40B4-BE49-F238E27FC236}">
                <a16:creationId xmlns:a16="http://schemas.microsoft.com/office/drawing/2014/main" id="{B9AA9B0A-E507-1941-9AA3-476371C5BC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3796" name="Slide Number Placeholder 3">
            <a:extLst>
              <a:ext uri="{FF2B5EF4-FFF2-40B4-BE49-F238E27FC236}">
                <a16:creationId xmlns:a16="http://schemas.microsoft.com/office/drawing/2014/main" id="{2BE80004-756E-B141-A3B4-129B22BD900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62CB593E-30F0-5442-960A-B34FA0F8788A}" type="slidenum">
              <a:rPr lang="en-US" altLang="en-US"/>
              <a:pPr eaLnBrk="1" hangingPunct="1">
                <a:spcBef>
                  <a:spcPct val="0"/>
                </a:spcBef>
              </a:pPr>
              <a:t>18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>
            <a:extLst>
              <a:ext uri="{FF2B5EF4-FFF2-40B4-BE49-F238E27FC236}">
                <a16:creationId xmlns:a16="http://schemas.microsoft.com/office/drawing/2014/main" id="{DECE293D-FDEF-3D4D-8EA1-E57549D73B8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>
            <a:extLst>
              <a:ext uri="{FF2B5EF4-FFF2-40B4-BE49-F238E27FC236}">
                <a16:creationId xmlns:a16="http://schemas.microsoft.com/office/drawing/2014/main" id="{4779A7A4-0BBF-C34A-94E6-8A52B03F14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4820" name="Slide Number Placeholder 3">
            <a:extLst>
              <a:ext uri="{FF2B5EF4-FFF2-40B4-BE49-F238E27FC236}">
                <a16:creationId xmlns:a16="http://schemas.microsoft.com/office/drawing/2014/main" id="{91B68EBB-701A-E64E-87D8-7E3FA52F5CF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1BDCA00F-13D9-2046-871E-DD9FD3F8C86E}" type="slidenum">
              <a:rPr lang="en-US" altLang="en-US"/>
              <a:pPr eaLnBrk="1" hangingPunct="1">
                <a:spcBef>
                  <a:spcPct val="0"/>
                </a:spcBef>
              </a:pPr>
              <a:t>19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logo">
            <a:extLst>
              <a:ext uri="{FF2B5EF4-FFF2-40B4-BE49-F238E27FC236}">
                <a16:creationId xmlns:a16="http://schemas.microsoft.com/office/drawing/2014/main" id="{41492518-D0AA-F94A-AD47-4B2CAC7ACC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81000"/>
            <a:ext cx="2286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2286000"/>
            <a:ext cx="7696200" cy="609600"/>
          </a:xfrm>
        </p:spPr>
        <p:txBody>
          <a:bodyPr/>
          <a:lstStyle>
            <a:lvl1pPr>
              <a:defRPr sz="3200" b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2895600"/>
            <a:ext cx="7696200" cy="914400"/>
          </a:xfr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9687B2-9473-9249-96DA-2A0F6EABC2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762000" y="41910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600">
                <a:solidFill>
                  <a:schemeClr val="bg1"/>
                </a:solidFill>
                <a:latin typeface="+mn-lt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076117"/>
      </p:ext>
    </p:extLst>
  </p:cSld>
  <p:clrMapOvr>
    <a:masterClrMapping/>
  </p:clrMapOvr>
  <p:transition spd="slow" advClick="0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 marL="742950" indent="-285750">
              <a:buClr>
                <a:schemeClr val="tx1">
                  <a:lumMod val="50000"/>
                  <a:lumOff val="50000"/>
                </a:schemeClr>
              </a:buClr>
              <a:buFont typeface="Arial Unicode MS"/>
              <a:buChar char="➠"/>
              <a:defRPr sz="2800"/>
            </a:lvl2pPr>
            <a:lvl3pPr>
              <a:buSzPct val="100000"/>
              <a:defRPr sz="2400"/>
            </a:lvl3pPr>
            <a:lvl4pPr marL="1600200" indent="-228600">
              <a:buSzPct val="50000"/>
              <a:buFont typeface="Wingdings" charset="2"/>
              <a:buChar char=""/>
              <a:defRPr sz="2000"/>
            </a:lvl4pPr>
            <a:lvl5pPr marL="2057400" indent="-228600">
              <a:buSzPct val="55000"/>
              <a:buFont typeface="Wingdings" charset="2"/>
              <a:buChar char=""/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85742367"/>
      </p:ext>
    </p:extLst>
  </p:cSld>
  <p:clrMapOvr>
    <a:masterClrMapping/>
  </p:clrMapOvr>
  <p:transition spd="slow" advClick="0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92822921"/>
      </p:ext>
    </p:extLst>
  </p:cSld>
  <p:clrMapOvr>
    <a:masterClrMapping/>
  </p:clrMapOvr>
  <p:transition spd="slow" advClick="0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41939898"/>
      </p:ext>
    </p:extLst>
  </p:cSld>
  <p:clrMapOvr>
    <a:masterClrMapping/>
  </p:clrMapOvr>
  <p:transition spd="slow" advClick="0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685800"/>
            <a:ext cx="2076450" cy="5715000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7695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48787370"/>
      </p:ext>
    </p:extLst>
  </p:cSld>
  <p:clrMapOvr>
    <a:masterClrMapping/>
  </p:clrMapOvr>
  <p:transition spd="slow" advClick="0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1858908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BD7DC58-6EB0-5F43-9012-31D8F8BBCC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595B9F"/>
          </a:solidFill>
          <a:ln>
            <a:noFill/>
          </a:ln>
          <a:effectLst>
            <a:outerShdw algn="tl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pic>
        <p:nvPicPr>
          <p:cNvPr id="5" name="Picture 11" descr="Marketo.Logo.white.png">
            <a:extLst>
              <a:ext uri="{FF2B5EF4-FFF2-40B4-BE49-F238E27FC236}">
                <a16:creationId xmlns:a16="http://schemas.microsoft.com/office/drawing/2014/main" id="{2DD1EF84-672A-804A-B9E5-7231669AC9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8300" y="5418138"/>
            <a:ext cx="2082800" cy="1033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2286000"/>
            <a:ext cx="7696200" cy="609600"/>
          </a:xfrm>
        </p:spPr>
        <p:txBody>
          <a:bodyPr/>
          <a:lstStyle>
            <a:lvl1pPr>
              <a:defRPr sz="3200" b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2895600"/>
            <a:ext cx="7696200" cy="914400"/>
          </a:xfr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6AACF242-DFEF-9A40-87EA-0250DCE73BA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762000" y="41910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600">
                <a:solidFill>
                  <a:schemeClr val="bg1"/>
                </a:solidFill>
                <a:latin typeface="+mn-lt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775411"/>
      </p:ext>
    </p:extLst>
  </p:cSld>
  <p:clrMapOvr>
    <a:masterClrMapping/>
  </p:clrMapOvr>
  <p:transition spd="slow" advClick="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3200" b="1" cap="all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59172855"/>
      </p:ext>
    </p:extLst>
  </p:cSld>
  <p:clrMapOvr>
    <a:masterClrMapping/>
  </p:clrMapOvr>
  <p:transition spd="slow" advClick="0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228600"/>
            <a:ext cx="7696200" cy="609600"/>
          </a:xfrm>
          <a:noFill/>
        </p:spPr>
        <p:txBody>
          <a:bodyPr/>
          <a:lstStyle>
            <a:lvl1pPr>
              <a:defRPr sz="3200" b="1">
                <a:solidFill>
                  <a:srgbClr val="49506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60027191"/>
      </p:ext>
    </p:extLst>
  </p:cSld>
  <p:clrMapOvr>
    <a:masterClrMapping/>
  </p:clrMapOvr>
  <p:transition spd="slow" advClick="0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661BECB-52F1-E445-B97B-A8D35933E9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28600"/>
            <a:ext cx="7696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1"/>
                </a:solidFill>
                <a:effectLst/>
                <a:latin typeface="+mj-lt"/>
                <a:ea typeface="ＭＳ Ｐゴシック" pitchFamily="-106" charset="-128"/>
                <a:cs typeface="ＭＳ Ｐゴシック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16FB3"/>
                </a:solidFill>
                <a:latin typeface="Trebuchet MS" pitchFamily="34" charset="0"/>
                <a:ea typeface="ＭＳ Ｐゴシック" pitchFamily="-106" charset="-128"/>
                <a:cs typeface="ＭＳ Ｐゴシック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16FB3"/>
                </a:solidFill>
                <a:latin typeface="Trebuchet MS" pitchFamily="34" charset="0"/>
                <a:ea typeface="ＭＳ Ｐゴシック" pitchFamily="-106" charset="-128"/>
                <a:cs typeface="ＭＳ Ｐゴシック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16FB3"/>
                </a:solidFill>
                <a:latin typeface="Trebuchet MS" pitchFamily="34" charset="0"/>
                <a:ea typeface="ＭＳ Ｐゴシック" pitchFamily="-106" charset="-128"/>
                <a:cs typeface="ＭＳ Ｐゴシック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16FB3"/>
                </a:solidFill>
                <a:latin typeface="Trebuchet MS" pitchFamily="34" charset="0"/>
                <a:ea typeface="ＭＳ Ｐゴシック" pitchFamily="-106" charset="-128"/>
                <a:cs typeface="ＭＳ Ｐゴシック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16FB3"/>
                </a:solidFill>
                <a:latin typeface="Trebuchet MS" pitchFamily="34" charset="0"/>
                <a:ea typeface="MS PGothic" pitchFamily="34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16FB3"/>
                </a:solidFill>
                <a:latin typeface="Trebuchet MS" pitchFamily="34" charset="0"/>
                <a:ea typeface="MS PGothic" pitchFamily="34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16FB3"/>
                </a:solidFill>
                <a:latin typeface="Trebuchet MS" pitchFamily="34" charset="0"/>
                <a:ea typeface="MS PGothic" pitchFamily="34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16FB3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3200" dirty="0">
                <a:solidFill>
                  <a:srgbClr val="495061"/>
                </a:solidFill>
              </a:rPr>
              <a:t>Click to edit Master title style</a:t>
            </a:r>
          </a:p>
        </p:txBody>
      </p:sp>
      <p:cxnSp>
        <p:nvCxnSpPr>
          <p:cNvPr id="4" name="Straight Connector 11">
            <a:extLst>
              <a:ext uri="{FF2B5EF4-FFF2-40B4-BE49-F238E27FC236}">
                <a16:creationId xmlns:a16="http://schemas.microsoft.com/office/drawing/2014/main" id="{2E6E29BC-0D43-8E48-8C2B-8767746148D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-685800" y="1435100"/>
            <a:ext cx="10096500" cy="0"/>
          </a:xfrm>
          <a:prstGeom prst="line">
            <a:avLst/>
          </a:prstGeom>
          <a:noFill/>
          <a:ln w="6350">
            <a:solidFill>
              <a:srgbClr val="716FB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863600"/>
            <a:ext cx="8763000" cy="571500"/>
          </a:xfr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652726260"/>
      </p:ext>
    </p:extLst>
  </p:cSld>
  <p:clrMapOvr>
    <a:masterClrMapping/>
  </p:clrMapOvr>
  <p:transition spd="slow" advClick="0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200" indent="-457200">
              <a:buClr>
                <a:schemeClr val="accent1"/>
              </a:buClr>
              <a:buSzPct val="100000"/>
              <a:buFont typeface="Arial"/>
              <a:buChar char="•"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65195993"/>
      </p:ext>
    </p:extLst>
  </p:cSld>
  <p:clrMapOvr>
    <a:masterClrMapping/>
  </p:clrMapOvr>
  <p:transition spd="slow" advClick="0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8500" y="1447800"/>
            <a:ext cx="7861300" cy="4495800"/>
          </a:xfrm>
        </p:spPr>
        <p:txBody>
          <a:bodyPr/>
          <a:lstStyle>
            <a:lvl1pPr marL="514350" indent="-514350">
              <a:buClr>
                <a:schemeClr val="accent1"/>
              </a:buClr>
              <a:buSzPct val="100000"/>
              <a:buFont typeface="+mj-lt"/>
              <a:buAutoNum type="arabicPeriod"/>
              <a:defRPr/>
            </a:lvl1pPr>
            <a:lvl2pPr marL="914400" indent="-457200">
              <a:buFont typeface="+mj-lt"/>
              <a:buAutoNum type="arabicPeriod"/>
              <a:defRPr/>
            </a:lvl2pPr>
            <a:lvl3pPr marL="1371600" indent="-457200">
              <a:buFont typeface="+mj-lt"/>
              <a:buAutoNum type="arabicPeriod"/>
              <a:defRPr/>
            </a:lvl3pPr>
            <a:lvl4pPr marL="1828800" indent="-457200">
              <a:buFont typeface="+mj-lt"/>
              <a:buAutoNum type="arabicPeriod"/>
              <a:defRPr/>
            </a:lvl4pPr>
            <a:lvl5pPr marL="2286000" indent="-457200">
              <a:buFont typeface="+mj-lt"/>
              <a:buAutoNum type="arabicPeriod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Click to edit…</a:t>
            </a:r>
          </a:p>
        </p:txBody>
      </p:sp>
    </p:spTree>
    <p:extLst>
      <p:ext uri="{BB962C8B-B14F-4D97-AF65-F5344CB8AC3E}">
        <p14:creationId xmlns:p14="http://schemas.microsoft.com/office/powerpoint/2010/main" val="1777722411"/>
      </p:ext>
    </p:extLst>
  </p:cSld>
  <p:clrMapOvr>
    <a:masterClrMapping/>
  </p:clrMapOvr>
  <p:transition spd="slow" advClick="0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767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447800"/>
            <a:ext cx="40767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82278116"/>
      </p:ext>
    </p:extLst>
  </p:cSld>
  <p:clrMapOvr>
    <a:masterClrMapping/>
  </p:clrMapOvr>
  <p:transition spd="slow" advClick="0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37382553"/>
      </p:ext>
    </p:extLst>
  </p:cSld>
  <p:clrMapOvr>
    <a:masterClrMapping/>
  </p:clrMapOvr>
  <p:transition spd="slow" advClick="0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643AEDA-EF05-C740-B5B2-01D01C42A3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228600"/>
            <a:ext cx="8610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3846945-FF1E-744E-99E9-ECC5A54A66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447800"/>
            <a:ext cx="86106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9" r:id="rId1"/>
    <p:sldLayoutId id="2147484060" r:id="rId2"/>
    <p:sldLayoutId id="2147484049" r:id="rId3"/>
    <p:sldLayoutId id="2147484050" r:id="rId4"/>
    <p:sldLayoutId id="2147484061" r:id="rId5"/>
    <p:sldLayoutId id="2147484051" r:id="rId6"/>
    <p:sldLayoutId id="2147484052" r:id="rId7"/>
    <p:sldLayoutId id="2147484053" r:id="rId8"/>
    <p:sldLayoutId id="2147484054" r:id="rId9"/>
    <p:sldLayoutId id="2147484055" r:id="rId10"/>
    <p:sldLayoutId id="2147484056" r:id="rId11"/>
    <p:sldLayoutId id="2147484057" r:id="rId12"/>
    <p:sldLayoutId id="2147484058" r:id="rId13"/>
    <p:sldLayoutId id="2147484062" r:id="rId14"/>
  </p:sldLayoutIdLst>
  <p:transition spd="slow" advClick="0">
    <p:fade/>
  </p:transition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495061"/>
          </a:solidFill>
          <a:latin typeface="+mj-lt"/>
          <a:ea typeface="ＭＳ Ｐゴシック" pitchFamily="-106" charset="-128"/>
          <a:cs typeface="ＭＳ Ｐゴシック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495061"/>
          </a:solidFill>
          <a:latin typeface="Trebuchet MS" pitchFamily="34" charset="0"/>
          <a:ea typeface="ＭＳ Ｐゴシック" pitchFamily="-106" charset="-128"/>
          <a:cs typeface="ＭＳ Ｐゴシック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495061"/>
          </a:solidFill>
          <a:latin typeface="Trebuchet MS" pitchFamily="34" charset="0"/>
          <a:ea typeface="ＭＳ Ｐゴシック" pitchFamily="-106" charset="-128"/>
          <a:cs typeface="ＭＳ Ｐゴシック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495061"/>
          </a:solidFill>
          <a:latin typeface="Trebuchet MS" pitchFamily="34" charset="0"/>
          <a:ea typeface="ＭＳ Ｐゴシック" pitchFamily="-106" charset="-128"/>
          <a:cs typeface="ＭＳ Ｐゴシック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495061"/>
          </a:solidFill>
          <a:latin typeface="Trebuchet MS" pitchFamily="34" charset="0"/>
          <a:ea typeface="ＭＳ Ｐゴシック" pitchFamily="-106" charset="-128"/>
          <a:cs typeface="ＭＳ Ｐゴシック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716FB3"/>
          </a:solidFill>
          <a:latin typeface="Trebuchet MS" pitchFamily="34" charset="0"/>
          <a:ea typeface="MS PGothic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716FB3"/>
          </a:solidFill>
          <a:latin typeface="Trebuchet MS" pitchFamily="34" charset="0"/>
          <a:ea typeface="MS PGothic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716FB3"/>
          </a:solidFill>
          <a:latin typeface="Trebuchet MS" pitchFamily="34" charset="0"/>
          <a:ea typeface="MS PGothic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716FB3"/>
          </a:solidFill>
          <a:latin typeface="Trebuchet MS" pitchFamily="34" charset="0"/>
          <a:ea typeface="MS PGothic" pitchFamily="34" charset="-128"/>
        </a:defRPr>
      </a:lvl9pPr>
    </p:titleStyle>
    <p:bodyStyle>
      <a:lvl1pPr marL="457200" indent="-4572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•"/>
        <a:defRPr sz="2800">
          <a:solidFill>
            <a:srgbClr val="495061"/>
          </a:solidFill>
          <a:latin typeface="Calibri" pitchFamily="34" charset="0"/>
          <a:ea typeface="ＭＳ Ｐゴシック" pitchFamily="-106" charset="-128"/>
          <a:cs typeface="ＭＳ Ｐゴシック"/>
        </a:defRPr>
      </a:lvl1pPr>
      <a:lvl2pPr marL="800100" indent="-3429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•"/>
        <a:defRPr sz="2400">
          <a:solidFill>
            <a:srgbClr val="495061"/>
          </a:solidFill>
          <a:latin typeface="Calibri" pitchFamily="34" charset="0"/>
          <a:ea typeface="ＭＳ Ｐゴシック" pitchFamily="-106" charset="-128"/>
          <a:cs typeface="ＭＳ Ｐゴシック"/>
        </a:defRPr>
      </a:lvl2pPr>
      <a:lvl3pPr marL="11430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60000"/>
        <a:buFont typeface="Courier New" panose="02070309020205020404" pitchFamily="49" charset="0"/>
        <a:buChar char="o"/>
        <a:defRPr sz="2400">
          <a:solidFill>
            <a:srgbClr val="495061"/>
          </a:solidFill>
          <a:latin typeface="Calibri" pitchFamily="34" charset="0"/>
          <a:ea typeface="ＭＳ Ｐゴシック" pitchFamily="-106" charset="-128"/>
          <a:cs typeface="ＭＳ Ｐゴシック"/>
        </a:defRPr>
      </a:lvl3pPr>
      <a:lvl4pPr marL="16002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50000"/>
        <a:buFont typeface="Wingdings" pitchFamily="2" charset="2"/>
        <a:buChar char=""/>
        <a:defRPr sz="2000">
          <a:solidFill>
            <a:srgbClr val="495061"/>
          </a:solidFill>
          <a:latin typeface="Calibri" pitchFamily="34" charset="0"/>
          <a:ea typeface="ＭＳ Ｐゴシック" pitchFamily="-106" charset="-128"/>
          <a:cs typeface="ＭＳ Ｐゴシック"/>
        </a:defRPr>
      </a:lvl4pPr>
      <a:lvl5pPr marL="20574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50000"/>
        <a:buFont typeface="Wingdings" pitchFamily="2" charset="2"/>
        <a:buChar char="☐"/>
        <a:defRPr sz="2000">
          <a:solidFill>
            <a:srgbClr val="495061"/>
          </a:solidFill>
          <a:latin typeface="Calibri" pitchFamily="34" charset="0"/>
          <a:ea typeface="ＭＳ Ｐゴシック" pitchFamily="-106" charset="-128"/>
          <a:cs typeface="ＭＳ Ｐゴシック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1D1D1D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1D1D1D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1D1D1D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1D1D1D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file:///%5C%5Cmifps1%5Cprojects%5CMarketing%5CTrade%20Shows%5C2011%5C2011%20Master%20Schedule%5C2011%20Eventplan_12610.xls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file:///%5C%5Cmifps1%5Cprojects%5CMarketing%5CTrade%20Shows%5C2011%5C2011%20Master%20Schedule%5C2011%20Eventplan_12610.xls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014026D9-2D40-CC4C-A1BF-F66AF1A249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2082800"/>
            <a:ext cx="7696200" cy="609600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Marketing Planning Overview</a:t>
            </a:r>
          </a:p>
        </p:txBody>
      </p:sp>
      <p:sp>
        <p:nvSpPr>
          <p:cNvPr id="6147" name="Subtitle 2">
            <a:extLst>
              <a:ext uri="{FF2B5EF4-FFF2-40B4-BE49-F238E27FC236}">
                <a16:creationId xmlns:a16="http://schemas.microsoft.com/office/drawing/2014/main" id="{D8BCFBFA-2712-8C46-9DE6-B4F6A19EFD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9125" y="2541588"/>
            <a:ext cx="7696200" cy="914400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Date</a:t>
            </a:r>
          </a:p>
        </p:txBody>
      </p:sp>
      <p:sp>
        <p:nvSpPr>
          <p:cNvPr id="6148" name="Rectangle 1">
            <a:extLst>
              <a:ext uri="{FF2B5EF4-FFF2-40B4-BE49-F238E27FC236}">
                <a16:creationId xmlns:a16="http://schemas.microsoft.com/office/drawing/2014/main" id="{649522A1-3B53-9342-8114-5C2074D6D1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720850"/>
            <a:ext cx="9144000" cy="5137150"/>
          </a:xfrm>
          <a:prstGeom prst="rect">
            <a:avLst/>
          </a:prstGeom>
          <a:solidFill>
            <a:srgbClr val="595B9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2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149" name="Title 3">
            <a:extLst>
              <a:ext uri="{FF2B5EF4-FFF2-40B4-BE49-F238E27FC236}">
                <a16:creationId xmlns:a16="http://schemas.microsoft.com/office/drawing/2014/main" id="{CED40169-7459-1F40-9875-D99CF8C56634}"/>
              </a:ext>
            </a:extLst>
          </p:cNvPr>
          <p:cNvSpPr txBox="1">
            <a:spLocks/>
          </p:cNvSpPr>
          <p:nvPr/>
        </p:nvSpPr>
        <p:spPr bwMode="auto">
          <a:xfrm>
            <a:off x="385763" y="1958975"/>
            <a:ext cx="76962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3200">
                <a:solidFill>
                  <a:schemeClr val="bg1"/>
                </a:solidFill>
                <a:latin typeface="Trebuchet MS" panose="020B0703020202090204" pitchFamily="34" charset="0"/>
              </a:rPr>
              <a:t>Marketing Planning Overview </a:t>
            </a:r>
          </a:p>
        </p:txBody>
      </p:sp>
      <p:pic>
        <p:nvPicPr>
          <p:cNvPr id="6150" name="Picture 7170" descr="cover.png">
            <a:extLst>
              <a:ext uri="{FF2B5EF4-FFF2-40B4-BE49-F238E27FC236}">
                <a16:creationId xmlns:a16="http://schemas.microsoft.com/office/drawing/2014/main" id="{E9DE29AC-4774-5944-BEC6-085E2EF642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0888" y="2293938"/>
            <a:ext cx="6991350" cy="466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1" name="Rounded Rectangle 4">
            <a:extLst>
              <a:ext uri="{FF2B5EF4-FFF2-40B4-BE49-F238E27FC236}">
                <a16:creationId xmlns:a16="http://schemas.microsoft.com/office/drawing/2014/main" id="{8C2D1206-8086-C74B-9483-22CA4E7337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81888" y="127000"/>
            <a:ext cx="1511300" cy="1512888"/>
          </a:xfrm>
          <a:prstGeom prst="roundRect">
            <a:avLst>
              <a:gd name="adj" fmla="val 16667"/>
            </a:avLst>
          </a:prstGeom>
          <a:solidFill>
            <a:srgbClr val="595B9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600">
                <a:solidFill>
                  <a:schemeClr val="bg1"/>
                </a:solidFill>
              </a:rPr>
              <a:t>Customizable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600">
                <a:solidFill>
                  <a:schemeClr val="bg1"/>
                </a:solidFill>
              </a:rPr>
              <a:t>PowerPoint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600">
                <a:solidFill>
                  <a:schemeClr val="bg1"/>
                </a:solidFill>
              </a:rPr>
              <a:t>Template</a:t>
            </a: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362" name="Straight Arrow Connector 9">
            <a:extLst>
              <a:ext uri="{FF2B5EF4-FFF2-40B4-BE49-F238E27FC236}">
                <a16:creationId xmlns:a16="http://schemas.microsoft.com/office/drawing/2014/main" id="{FE299336-4792-9347-93C7-BA5B8F8A6FEA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419100" y="6048375"/>
            <a:ext cx="8321675" cy="9525"/>
          </a:xfrm>
          <a:prstGeom prst="straightConnector1">
            <a:avLst/>
          </a:prstGeom>
          <a:noFill/>
          <a:ln w="19050">
            <a:solidFill>
              <a:srgbClr val="49506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363" name="TextBox 10">
            <a:extLst>
              <a:ext uri="{FF2B5EF4-FFF2-40B4-BE49-F238E27FC236}">
                <a16:creationId xmlns:a16="http://schemas.microsoft.com/office/drawing/2014/main" id="{3340FD08-AD85-684B-92E3-5BA165C590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4575" y="6072188"/>
            <a:ext cx="6635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400"/>
              <a:t>Q3 ‘13</a:t>
            </a:r>
          </a:p>
        </p:txBody>
      </p:sp>
      <p:cxnSp>
        <p:nvCxnSpPr>
          <p:cNvPr id="15364" name="Straight Connector 13">
            <a:extLst>
              <a:ext uri="{FF2B5EF4-FFF2-40B4-BE49-F238E27FC236}">
                <a16:creationId xmlns:a16="http://schemas.microsoft.com/office/drawing/2014/main" id="{BEB18202-07C9-174C-8546-2FE1251F2EF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459163" y="5961063"/>
            <a:ext cx="0" cy="150812"/>
          </a:xfrm>
          <a:prstGeom prst="line">
            <a:avLst/>
          </a:prstGeom>
          <a:noFill/>
          <a:ln w="19050">
            <a:solidFill>
              <a:srgbClr val="49506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365" name="Title 5">
            <a:extLst>
              <a:ext uri="{FF2B5EF4-FFF2-40B4-BE49-F238E27FC236}">
                <a16:creationId xmlns:a16="http://schemas.microsoft.com/office/drawing/2014/main" id="{F9D71183-4F5A-6D40-B7CC-B0E9710B56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474663"/>
            <a:ext cx="6438900" cy="6858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Program Roadmap</a:t>
            </a:r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6C855732-00A8-6342-97D0-998B12C211B8}"/>
              </a:ext>
            </a:extLst>
          </p:cNvPr>
          <p:cNvSpPr/>
          <p:nvPr/>
        </p:nvSpPr>
        <p:spPr>
          <a:xfrm>
            <a:off x="1774825" y="1487488"/>
            <a:ext cx="2149475" cy="336550"/>
          </a:xfrm>
          <a:prstGeom prst="roundRect">
            <a:avLst>
              <a:gd name="adj" fmla="val 10000"/>
            </a:avLst>
          </a:prstGeom>
          <a:solidFill>
            <a:srgbClr val="8CB2F0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70000"/>
              </a:lnSpc>
              <a:defRPr/>
            </a:pPr>
            <a:r>
              <a:rPr lang="en-US" sz="1600" dirty="0">
                <a:latin typeface="Calibri"/>
                <a:cs typeface="Calibri"/>
              </a:rPr>
              <a:t>TACTIC</a:t>
            </a:r>
          </a:p>
        </p:txBody>
      </p:sp>
      <p:sp>
        <p:nvSpPr>
          <p:cNvPr id="52" name="Rounded Rectangle 51">
            <a:extLst>
              <a:ext uri="{FF2B5EF4-FFF2-40B4-BE49-F238E27FC236}">
                <a16:creationId xmlns:a16="http://schemas.microsoft.com/office/drawing/2014/main" id="{D123B46D-10F0-FD46-9CC6-34331578DD5E}"/>
              </a:ext>
            </a:extLst>
          </p:cNvPr>
          <p:cNvSpPr/>
          <p:nvPr/>
        </p:nvSpPr>
        <p:spPr>
          <a:xfrm>
            <a:off x="3455988" y="1873250"/>
            <a:ext cx="1141412" cy="338138"/>
          </a:xfrm>
          <a:prstGeom prst="roundRect">
            <a:avLst>
              <a:gd name="adj" fmla="val 10000"/>
            </a:avLst>
          </a:prstGeom>
          <a:solidFill>
            <a:srgbClr val="8CB2F0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70000"/>
              </a:lnSpc>
              <a:defRPr/>
            </a:pPr>
            <a:r>
              <a:rPr lang="en-US" sz="1600" dirty="0">
                <a:latin typeface="Calibri"/>
                <a:cs typeface="Calibri"/>
              </a:rPr>
              <a:t>TACTIC</a:t>
            </a:r>
          </a:p>
        </p:txBody>
      </p:sp>
      <p:sp>
        <p:nvSpPr>
          <p:cNvPr id="53" name="Rounded Rectangle 52">
            <a:extLst>
              <a:ext uri="{FF2B5EF4-FFF2-40B4-BE49-F238E27FC236}">
                <a16:creationId xmlns:a16="http://schemas.microsoft.com/office/drawing/2014/main" id="{896CFA3D-62AA-AD42-AFC6-CA82475F7275}"/>
              </a:ext>
            </a:extLst>
          </p:cNvPr>
          <p:cNvSpPr/>
          <p:nvPr/>
        </p:nvSpPr>
        <p:spPr>
          <a:xfrm>
            <a:off x="3452813" y="2616200"/>
            <a:ext cx="1693862" cy="336550"/>
          </a:xfrm>
          <a:prstGeom prst="roundRect">
            <a:avLst>
              <a:gd name="adj" fmla="val 10000"/>
            </a:avLst>
          </a:prstGeom>
          <a:solidFill>
            <a:srgbClr val="8CB2F0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70000"/>
              </a:lnSpc>
              <a:defRPr/>
            </a:pPr>
            <a:r>
              <a:rPr lang="en-US" sz="1600" dirty="0">
                <a:latin typeface="Calibri"/>
                <a:cs typeface="Calibri"/>
              </a:rPr>
              <a:t>TACTIC</a:t>
            </a:r>
          </a:p>
        </p:txBody>
      </p:sp>
      <p:sp>
        <p:nvSpPr>
          <p:cNvPr id="55" name="Rounded Rectangle 54">
            <a:extLst>
              <a:ext uri="{FF2B5EF4-FFF2-40B4-BE49-F238E27FC236}">
                <a16:creationId xmlns:a16="http://schemas.microsoft.com/office/drawing/2014/main" id="{E5265CD5-BF27-814C-A6F2-84627AE4E8A2}"/>
              </a:ext>
            </a:extLst>
          </p:cNvPr>
          <p:cNvSpPr/>
          <p:nvPr/>
        </p:nvSpPr>
        <p:spPr>
          <a:xfrm>
            <a:off x="3454400" y="3001963"/>
            <a:ext cx="1693863" cy="338137"/>
          </a:xfrm>
          <a:prstGeom prst="roundRect">
            <a:avLst>
              <a:gd name="adj" fmla="val 10000"/>
            </a:avLst>
          </a:prstGeom>
          <a:solidFill>
            <a:srgbClr val="8CB2F0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70000"/>
              </a:lnSpc>
              <a:defRPr/>
            </a:pPr>
            <a:r>
              <a:rPr lang="en-US" sz="1600" dirty="0">
                <a:latin typeface="Calibri"/>
                <a:cs typeface="Calibri"/>
              </a:rPr>
              <a:t>TACTIC</a:t>
            </a:r>
          </a:p>
        </p:txBody>
      </p:sp>
      <p:sp>
        <p:nvSpPr>
          <p:cNvPr id="56" name="Rounded Rectangle 55">
            <a:extLst>
              <a:ext uri="{FF2B5EF4-FFF2-40B4-BE49-F238E27FC236}">
                <a16:creationId xmlns:a16="http://schemas.microsoft.com/office/drawing/2014/main" id="{2906FAD5-9953-6549-894F-F1AC84B79ABD}"/>
              </a:ext>
            </a:extLst>
          </p:cNvPr>
          <p:cNvSpPr/>
          <p:nvPr/>
        </p:nvSpPr>
        <p:spPr>
          <a:xfrm>
            <a:off x="3449638" y="5170488"/>
            <a:ext cx="1693862" cy="336550"/>
          </a:xfrm>
          <a:prstGeom prst="roundRect">
            <a:avLst>
              <a:gd name="adj" fmla="val 10000"/>
            </a:avLst>
          </a:prstGeom>
          <a:solidFill>
            <a:srgbClr val="8CB2F0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70000"/>
              </a:lnSpc>
              <a:defRPr/>
            </a:pPr>
            <a:r>
              <a:rPr lang="en-US" sz="1600" dirty="0">
                <a:latin typeface="Calibri"/>
                <a:cs typeface="Calibri"/>
              </a:rPr>
              <a:t>TACTIC</a:t>
            </a:r>
          </a:p>
        </p:txBody>
      </p:sp>
      <p:sp>
        <p:nvSpPr>
          <p:cNvPr id="57" name="Rounded Rectangle 56">
            <a:extLst>
              <a:ext uri="{FF2B5EF4-FFF2-40B4-BE49-F238E27FC236}">
                <a16:creationId xmlns:a16="http://schemas.microsoft.com/office/drawing/2014/main" id="{9432FBB2-9B5D-424C-8F80-25181931E1D5}"/>
              </a:ext>
            </a:extLst>
          </p:cNvPr>
          <p:cNvSpPr/>
          <p:nvPr/>
        </p:nvSpPr>
        <p:spPr>
          <a:xfrm>
            <a:off x="3440113" y="5546725"/>
            <a:ext cx="1693862" cy="336550"/>
          </a:xfrm>
          <a:prstGeom prst="roundRect">
            <a:avLst>
              <a:gd name="adj" fmla="val 10000"/>
            </a:avLst>
          </a:prstGeom>
          <a:solidFill>
            <a:srgbClr val="8CB2F0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70000"/>
              </a:lnSpc>
              <a:defRPr/>
            </a:pPr>
            <a:r>
              <a:rPr lang="en-US" sz="1600" dirty="0">
                <a:latin typeface="Calibri"/>
                <a:cs typeface="Calibri"/>
              </a:rPr>
              <a:t>TACTIC</a:t>
            </a:r>
          </a:p>
        </p:txBody>
      </p:sp>
      <p:sp>
        <p:nvSpPr>
          <p:cNvPr id="58" name="Rounded Rectangle 57">
            <a:extLst>
              <a:ext uri="{FF2B5EF4-FFF2-40B4-BE49-F238E27FC236}">
                <a16:creationId xmlns:a16="http://schemas.microsoft.com/office/drawing/2014/main" id="{0C301D87-1BD9-9B48-A895-957F6C0FD3F9}"/>
              </a:ext>
            </a:extLst>
          </p:cNvPr>
          <p:cNvSpPr/>
          <p:nvPr/>
        </p:nvSpPr>
        <p:spPr>
          <a:xfrm>
            <a:off x="5143500" y="2189163"/>
            <a:ext cx="1676400" cy="336550"/>
          </a:xfrm>
          <a:prstGeom prst="roundRect">
            <a:avLst>
              <a:gd name="adj" fmla="val 10000"/>
            </a:avLst>
          </a:prstGeom>
          <a:solidFill>
            <a:srgbClr val="BD564F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70000"/>
              </a:lnSpc>
              <a:defRPr/>
            </a:pPr>
            <a:r>
              <a:rPr lang="en-US" sz="1600" dirty="0">
                <a:latin typeface="Calibri"/>
                <a:cs typeface="Calibri"/>
              </a:rPr>
              <a:t>TACTIC</a:t>
            </a:r>
          </a:p>
        </p:txBody>
      </p:sp>
      <p:sp>
        <p:nvSpPr>
          <p:cNvPr id="60" name="Rounded Rectangle 59">
            <a:extLst>
              <a:ext uri="{FF2B5EF4-FFF2-40B4-BE49-F238E27FC236}">
                <a16:creationId xmlns:a16="http://schemas.microsoft.com/office/drawing/2014/main" id="{4F0A3F5C-F740-A347-A7FA-5A8014CBA2FD}"/>
              </a:ext>
            </a:extLst>
          </p:cNvPr>
          <p:cNvSpPr/>
          <p:nvPr/>
        </p:nvSpPr>
        <p:spPr>
          <a:xfrm>
            <a:off x="5140325" y="4241800"/>
            <a:ext cx="2047875" cy="336550"/>
          </a:xfrm>
          <a:prstGeom prst="roundRect">
            <a:avLst>
              <a:gd name="adj" fmla="val 10000"/>
            </a:avLst>
          </a:prstGeom>
          <a:solidFill>
            <a:srgbClr val="BD564F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70000"/>
              </a:lnSpc>
              <a:defRPr/>
            </a:pPr>
            <a:r>
              <a:rPr lang="en-US" sz="1600" dirty="0">
                <a:latin typeface="Calibri"/>
                <a:cs typeface="Calibri"/>
              </a:rPr>
              <a:t>TACTIC</a:t>
            </a:r>
          </a:p>
        </p:txBody>
      </p:sp>
      <p:cxnSp>
        <p:nvCxnSpPr>
          <p:cNvPr id="15374" name="Straight Connector 13">
            <a:extLst>
              <a:ext uri="{FF2B5EF4-FFF2-40B4-BE49-F238E27FC236}">
                <a16:creationId xmlns:a16="http://schemas.microsoft.com/office/drawing/2014/main" id="{603C3587-4040-A14B-A042-359BCFB9EF9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145088" y="5964238"/>
            <a:ext cx="0" cy="149225"/>
          </a:xfrm>
          <a:prstGeom prst="line">
            <a:avLst/>
          </a:prstGeom>
          <a:noFill/>
          <a:ln w="19050">
            <a:solidFill>
              <a:srgbClr val="49506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75" name="Straight Connector 13">
            <a:extLst>
              <a:ext uri="{FF2B5EF4-FFF2-40B4-BE49-F238E27FC236}">
                <a16:creationId xmlns:a16="http://schemas.microsoft.com/office/drawing/2014/main" id="{ED2BFEB8-CBC9-7345-9163-028DA749989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838950" y="5964238"/>
            <a:ext cx="0" cy="149225"/>
          </a:xfrm>
          <a:prstGeom prst="line">
            <a:avLst/>
          </a:prstGeom>
          <a:noFill/>
          <a:ln w="19050">
            <a:solidFill>
              <a:srgbClr val="49506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376" name="TextBox 10">
            <a:extLst>
              <a:ext uri="{FF2B5EF4-FFF2-40B4-BE49-F238E27FC236}">
                <a16:creationId xmlns:a16="http://schemas.microsoft.com/office/drawing/2014/main" id="{514499F9-D1E9-9B4D-BF05-8669B6CB83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8438" y="6062663"/>
            <a:ext cx="6651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400"/>
              <a:t>Q4 ‘13</a:t>
            </a:r>
          </a:p>
        </p:txBody>
      </p:sp>
      <p:sp>
        <p:nvSpPr>
          <p:cNvPr id="15377" name="TextBox 10">
            <a:extLst>
              <a:ext uri="{FF2B5EF4-FFF2-40B4-BE49-F238E27FC236}">
                <a16:creationId xmlns:a16="http://schemas.microsoft.com/office/drawing/2014/main" id="{8CE88E04-8538-CA49-A80A-A29FE32CEC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75313" y="6062663"/>
            <a:ext cx="6635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400"/>
              <a:t>Q1 ‘14</a:t>
            </a:r>
          </a:p>
        </p:txBody>
      </p:sp>
      <p:sp>
        <p:nvSpPr>
          <p:cNvPr id="15378" name="TextBox 10">
            <a:extLst>
              <a:ext uri="{FF2B5EF4-FFF2-40B4-BE49-F238E27FC236}">
                <a16:creationId xmlns:a16="http://schemas.microsoft.com/office/drawing/2014/main" id="{C9944D5B-FB34-444B-82EE-48D3FA5CE2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34263" y="6064250"/>
            <a:ext cx="6635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400"/>
              <a:t>Q2 ‘14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7AAB035-766E-A14E-8F3D-D94651833551}"/>
              </a:ext>
            </a:extLst>
          </p:cNvPr>
          <p:cNvSpPr/>
          <p:nvPr/>
        </p:nvSpPr>
        <p:spPr bwMode="auto">
          <a:xfrm>
            <a:off x="433388" y="1490663"/>
            <a:ext cx="1250950" cy="106838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r>
              <a:rPr lang="en-US" sz="1600" dirty="0">
                <a:solidFill>
                  <a:srgbClr val="495061"/>
                </a:solidFill>
                <a:latin typeface="Calibri"/>
                <a:ea typeface="MS PGothic" pitchFamily="34" charset="-128"/>
                <a:cs typeface="Calibri"/>
              </a:rPr>
              <a:t>Initiative 1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CC23C4B4-B12D-434A-AF96-C2605E004841}"/>
              </a:ext>
            </a:extLst>
          </p:cNvPr>
          <p:cNvSpPr/>
          <p:nvPr/>
        </p:nvSpPr>
        <p:spPr bwMode="auto">
          <a:xfrm>
            <a:off x="423863" y="2603500"/>
            <a:ext cx="1250950" cy="106838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r>
              <a:rPr lang="en-US" sz="1600" dirty="0">
                <a:solidFill>
                  <a:srgbClr val="495061"/>
                </a:solidFill>
                <a:latin typeface="Calibri"/>
                <a:ea typeface="MS PGothic" pitchFamily="34" charset="-128"/>
                <a:cs typeface="Calibri"/>
              </a:rPr>
              <a:t>Initiative 2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75E5784-8157-5047-9860-E1D628EBB9F0}"/>
              </a:ext>
            </a:extLst>
          </p:cNvPr>
          <p:cNvSpPr/>
          <p:nvPr/>
        </p:nvSpPr>
        <p:spPr bwMode="auto">
          <a:xfrm>
            <a:off x="436563" y="3724275"/>
            <a:ext cx="1250950" cy="10668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r>
              <a:rPr lang="en-US" sz="1600" dirty="0">
                <a:solidFill>
                  <a:srgbClr val="495061"/>
                </a:solidFill>
                <a:latin typeface="Calibri"/>
                <a:ea typeface="MS PGothic" pitchFamily="34" charset="-128"/>
                <a:cs typeface="Calibri"/>
              </a:rPr>
              <a:t>Initiative 3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1B2CF16D-6FD5-8742-A74E-D88E0272794B}"/>
              </a:ext>
            </a:extLst>
          </p:cNvPr>
          <p:cNvSpPr/>
          <p:nvPr/>
        </p:nvSpPr>
        <p:spPr bwMode="auto">
          <a:xfrm>
            <a:off x="438150" y="4846638"/>
            <a:ext cx="1250950" cy="1066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r>
              <a:rPr lang="en-US" sz="1600" dirty="0">
                <a:solidFill>
                  <a:srgbClr val="495061"/>
                </a:solidFill>
                <a:latin typeface="Calibri"/>
                <a:ea typeface="MS PGothic" pitchFamily="34" charset="-128"/>
                <a:cs typeface="Calibri"/>
              </a:rPr>
              <a:t>Initiative 4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EE201239-435F-3049-959E-14887957EC2A}"/>
              </a:ext>
            </a:extLst>
          </p:cNvPr>
          <p:cNvCxnSpPr/>
          <p:nvPr/>
        </p:nvCxnSpPr>
        <p:spPr bwMode="auto">
          <a:xfrm flipV="1">
            <a:off x="3454400" y="1333500"/>
            <a:ext cx="0" cy="461010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625BD28F-E422-AC43-AB4C-03150211312E}"/>
              </a:ext>
            </a:extLst>
          </p:cNvPr>
          <p:cNvCxnSpPr/>
          <p:nvPr/>
        </p:nvCxnSpPr>
        <p:spPr bwMode="auto">
          <a:xfrm flipV="1">
            <a:off x="5143500" y="1320800"/>
            <a:ext cx="0" cy="461010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A7F3B79A-150E-384C-8AC4-DB3F92602A1F}"/>
              </a:ext>
            </a:extLst>
          </p:cNvPr>
          <p:cNvCxnSpPr/>
          <p:nvPr/>
        </p:nvCxnSpPr>
        <p:spPr bwMode="auto">
          <a:xfrm flipV="1">
            <a:off x="6832600" y="1320800"/>
            <a:ext cx="0" cy="461010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Rounded Rectangle 30">
            <a:extLst>
              <a:ext uri="{FF2B5EF4-FFF2-40B4-BE49-F238E27FC236}">
                <a16:creationId xmlns:a16="http://schemas.microsoft.com/office/drawing/2014/main" id="{352E77E9-4FE2-B843-B650-85FDEC09BF65}"/>
              </a:ext>
            </a:extLst>
          </p:cNvPr>
          <p:cNvSpPr/>
          <p:nvPr/>
        </p:nvSpPr>
        <p:spPr>
          <a:xfrm>
            <a:off x="5143500" y="3852863"/>
            <a:ext cx="1676400" cy="336550"/>
          </a:xfrm>
          <a:prstGeom prst="roundRect">
            <a:avLst>
              <a:gd name="adj" fmla="val 10000"/>
            </a:avLst>
          </a:prstGeom>
          <a:solidFill>
            <a:srgbClr val="BD564F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70000"/>
              </a:lnSpc>
              <a:defRPr/>
            </a:pPr>
            <a:r>
              <a:rPr lang="en-US" sz="1600" dirty="0">
                <a:latin typeface="Calibri"/>
                <a:cs typeface="Calibri"/>
              </a:rPr>
              <a:t>TACTIC</a:t>
            </a:r>
          </a:p>
        </p:txBody>
      </p:sp>
    </p:spTree>
  </p:cSld>
  <p:clrMapOvr>
    <a:masterClrMapping/>
  </p:clrMapOvr>
  <p:transition spd="slow" advClick="0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9174D7F2-52AB-104F-9900-48184629B0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8150" y="608013"/>
            <a:ext cx="7696200" cy="6096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Product Launch Program Plan</a:t>
            </a:r>
          </a:p>
        </p:txBody>
      </p:sp>
      <p:sp>
        <p:nvSpPr>
          <p:cNvPr id="16387" name="TextBox 13">
            <a:extLst>
              <a:ext uri="{FF2B5EF4-FFF2-40B4-BE49-F238E27FC236}">
                <a16:creationId xmlns:a16="http://schemas.microsoft.com/office/drawing/2014/main" id="{F8388668-1EDC-2C49-B655-EA3E20AF54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6263" y="2779713"/>
            <a:ext cx="9953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600"/>
              <a:t>CONTENT</a:t>
            </a:r>
          </a:p>
        </p:txBody>
      </p:sp>
      <p:sp>
        <p:nvSpPr>
          <p:cNvPr id="16388" name="TextBox 19">
            <a:extLst>
              <a:ext uri="{FF2B5EF4-FFF2-40B4-BE49-F238E27FC236}">
                <a16:creationId xmlns:a16="http://schemas.microsoft.com/office/drawing/2014/main" id="{7DF149E4-E97E-A44E-AA85-4694AB0E76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5713" y="2790825"/>
            <a:ext cx="150971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600"/>
              <a:t>EMAIL TACTICS</a:t>
            </a:r>
          </a:p>
        </p:txBody>
      </p:sp>
      <p:sp>
        <p:nvSpPr>
          <p:cNvPr id="16389" name="TextBox 20">
            <a:extLst>
              <a:ext uri="{FF2B5EF4-FFF2-40B4-BE49-F238E27FC236}">
                <a16:creationId xmlns:a16="http://schemas.microsoft.com/office/drawing/2014/main" id="{2C9851F5-3F30-D647-A637-B73C13C5C8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4738" y="2770188"/>
            <a:ext cx="73342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600"/>
              <a:t>EVENT</a:t>
            </a:r>
          </a:p>
        </p:txBody>
      </p:sp>
      <p:sp>
        <p:nvSpPr>
          <p:cNvPr id="16390" name="TextBox 21">
            <a:extLst>
              <a:ext uri="{FF2B5EF4-FFF2-40B4-BE49-F238E27FC236}">
                <a16:creationId xmlns:a16="http://schemas.microsoft.com/office/drawing/2014/main" id="{05017108-A98A-6B4C-B3B9-9B37382EA5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8063" y="2759075"/>
            <a:ext cx="17541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600"/>
              <a:t>LEAD GEN TACTICS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9396071A-76DF-0F4B-9230-AF7B67D515B8}"/>
              </a:ext>
            </a:extLst>
          </p:cNvPr>
          <p:cNvSpPr txBox="1"/>
          <p:nvPr/>
        </p:nvSpPr>
        <p:spPr>
          <a:xfrm>
            <a:off x="981075" y="390525"/>
            <a:ext cx="450850" cy="2603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100" b="1" dirty="0">
                <a:solidFill>
                  <a:schemeClr val="accent3"/>
                </a:solidFill>
                <a:latin typeface="Arial" charset="0"/>
                <a:ea typeface="ＭＳ Ｐゴシック" charset="0"/>
                <a:cs typeface="ＭＳ Ｐゴシック" charset="0"/>
              </a:rPr>
              <a:t>1 HC</a:t>
            </a:r>
          </a:p>
        </p:txBody>
      </p:sp>
      <p:sp>
        <p:nvSpPr>
          <p:cNvPr id="16392" name="Rounded Rectangle 15">
            <a:extLst>
              <a:ext uri="{FF2B5EF4-FFF2-40B4-BE49-F238E27FC236}">
                <a16:creationId xmlns:a16="http://schemas.microsoft.com/office/drawing/2014/main" id="{363160EA-2E59-C24E-B8F7-7037118AB2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13" y="3370263"/>
            <a:ext cx="1279525" cy="450850"/>
          </a:xfrm>
          <a:prstGeom prst="roundRect">
            <a:avLst>
              <a:gd name="adj" fmla="val 16667"/>
            </a:avLst>
          </a:prstGeom>
          <a:solidFill>
            <a:srgbClr val="8EB5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400">
                <a:solidFill>
                  <a:schemeClr val="bg1"/>
                </a:solidFill>
              </a:rPr>
              <a:t>Email 1</a:t>
            </a:r>
          </a:p>
        </p:txBody>
      </p:sp>
      <p:sp>
        <p:nvSpPr>
          <p:cNvPr id="16393" name="Rounded Rectangle 45">
            <a:extLst>
              <a:ext uri="{FF2B5EF4-FFF2-40B4-BE49-F238E27FC236}">
                <a16:creationId xmlns:a16="http://schemas.microsoft.com/office/drawing/2014/main" id="{B647B17D-470D-6740-B79A-DE0F17375B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0325" y="3932238"/>
            <a:ext cx="1281113" cy="450850"/>
          </a:xfrm>
          <a:prstGeom prst="roundRect">
            <a:avLst>
              <a:gd name="adj" fmla="val 16667"/>
            </a:avLst>
          </a:prstGeom>
          <a:solidFill>
            <a:srgbClr val="8EB5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400">
                <a:solidFill>
                  <a:srgbClr val="FFFFFF"/>
                </a:solidFill>
              </a:rPr>
              <a:t>Email 2</a:t>
            </a:r>
          </a:p>
        </p:txBody>
      </p:sp>
      <p:sp>
        <p:nvSpPr>
          <p:cNvPr id="16394" name="Rounded Rectangle 47">
            <a:extLst>
              <a:ext uri="{FF2B5EF4-FFF2-40B4-BE49-F238E27FC236}">
                <a16:creationId xmlns:a16="http://schemas.microsoft.com/office/drawing/2014/main" id="{AF6BB3C4-3611-F340-9AF9-D846F07E45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0325" y="4484688"/>
            <a:ext cx="1281113" cy="450850"/>
          </a:xfrm>
          <a:prstGeom prst="roundRect">
            <a:avLst>
              <a:gd name="adj" fmla="val 16667"/>
            </a:avLst>
          </a:prstGeom>
          <a:solidFill>
            <a:srgbClr val="8EB5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400">
                <a:solidFill>
                  <a:srgbClr val="FFFFFF"/>
                </a:solidFill>
              </a:rPr>
              <a:t>Email 3</a:t>
            </a:r>
          </a:p>
        </p:txBody>
      </p:sp>
      <p:sp>
        <p:nvSpPr>
          <p:cNvPr id="16395" name="Rounded Rectangle 48">
            <a:extLst>
              <a:ext uri="{FF2B5EF4-FFF2-40B4-BE49-F238E27FC236}">
                <a16:creationId xmlns:a16="http://schemas.microsoft.com/office/drawing/2014/main" id="{0B9105E5-A293-7F4F-B0FF-12FE220CD0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8625" y="3368675"/>
            <a:ext cx="1281113" cy="450850"/>
          </a:xfrm>
          <a:prstGeom prst="roundRect">
            <a:avLst>
              <a:gd name="adj" fmla="val 16667"/>
            </a:avLst>
          </a:prstGeom>
          <a:solidFill>
            <a:srgbClr val="8EB5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400">
                <a:solidFill>
                  <a:srgbClr val="FFFFFF"/>
                </a:solidFill>
              </a:rPr>
              <a:t>eBook</a:t>
            </a:r>
          </a:p>
        </p:txBody>
      </p:sp>
      <p:sp>
        <p:nvSpPr>
          <p:cNvPr id="16396" name="Rounded Rectangle 50">
            <a:extLst>
              <a:ext uri="{FF2B5EF4-FFF2-40B4-BE49-F238E27FC236}">
                <a16:creationId xmlns:a16="http://schemas.microsoft.com/office/drawing/2014/main" id="{F1468840-706B-C549-8490-47C623E300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8625" y="3932238"/>
            <a:ext cx="1281113" cy="450850"/>
          </a:xfrm>
          <a:prstGeom prst="roundRect">
            <a:avLst>
              <a:gd name="adj" fmla="val 16667"/>
            </a:avLst>
          </a:prstGeom>
          <a:solidFill>
            <a:srgbClr val="8EB5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400">
                <a:solidFill>
                  <a:srgbClr val="FFFFFF"/>
                </a:solidFill>
              </a:rPr>
              <a:t>Cheatsheet</a:t>
            </a:r>
          </a:p>
        </p:txBody>
      </p:sp>
      <p:sp>
        <p:nvSpPr>
          <p:cNvPr id="16397" name="Rounded Rectangle 62">
            <a:extLst>
              <a:ext uri="{FF2B5EF4-FFF2-40B4-BE49-F238E27FC236}">
                <a16:creationId xmlns:a16="http://schemas.microsoft.com/office/drawing/2014/main" id="{B3DADE85-24D6-D949-AA9E-DC56F0326F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9100" y="4495800"/>
            <a:ext cx="1279525" cy="450850"/>
          </a:xfrm>
          <a:prstGeom prst="roundRect">
            <a:avLst>
              <a:gd name="adj" fmla="val 16667"/>
            </a:avLst>
          </a:prstGeom>
          <a:solidFill>
            <a:srgbClr val="8EB5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400">
                <a:solidFill>
                  <a:srgbClr val="FFFFFF"/>
                </a:solidFill>
              </a:rPr>
              <a:t>Datasheet</a:t>
            </a:r>
          </a:p>
        </p:txBody>
      </p:sp>
      <p:sp>
        <p:nvSpPr>
          <p:cNvPr id="16398" name="Rounded Rectangle 63">
            <a:extLst>
              <a:ext uri="{FF2B5EF4-FFF2-40B4-BE49-F238E27FC236}">
                <a16:creationId xmlns:a16="http://schemas.microsoft.com/office/drawing/2014/main" id="{520D5BB0-A1CB-AA41-A29B-378492EFB2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9100" y="5048250"/>
            <a:ext cx="1279525" cy="450850"/>
          </a:xfrm>
          <a:prstGeom prst="roundRect">
            <a:avLst>
              <a:gd name="adj" fmla="val 16667"/>
            </a:avLst>
          </a:prstGeom>
          <a:solidFill>
            <a:srgbClr val="8EB5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400">
                <a:solidFill>
                  <a:srgbClr val="FFFFFF"/>
                </a:solidFill>
              </a:rPr>
              <a:t>Blog Post</a:t>
            </a:r>
          </a:p>
        </p:txBody>
      </p:sp>
      <p:sp>
        <p:nvSpPr>
          <p:cNvPr id="16399" name="Rounded Rectangle 64">
            <a:extLst>
              <a:ext uri="{FF2B5EF4-FFF2-40B4-BE49-F238E27FC236}">
                <a16:creationId xmlns:a16="http://schemas.microsoft.com/office/drawing/2014/main" id="{0B215BFF-80BE-1948-8FBA-907DED27AB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8838" y="3389313"/>
            <a:ext cx="1281112" cy="450850"/>
          </a:xfrm>
          <a:prstGeom prst="roundRect">
            <a:avLst>
              <a:gd name="adj" fmla="val 16667"/>
            </a:avLst>
          </a:prstGeom>
          <a:solidFill>
            <a:srgbClr val="8EB5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400">
                <a:solidFill>
                  <a:srgbClr val="FFFFFF"/>
                </a:solidFill>
              </a:rPr>
              <a:t>Webinar 1</a:t>
            </a:r>
          </a:p>
        </p:txBody>
      </p:sp>
      <p:sp>
        <p:nvSpPr>
          <p:cNvPr id="16400" name="Rounded Rectangle 66">
            <a:extLst>
              <a:ext uri="{FF2B5EF4-FFF2-40B4-BE49-F238E27FC236}">
                <a16:creationId xmlns:a16="http://schemas.microsoft.com/office/drawing/2014/main" id="{393E358E-4B23-6A40-843E-A025DE12A9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8838" y="3941763"/>
            <a:ext cx="1281112" cy="450850"/>
          </a:xfrm>
          <a:prstGeom prst="roundRect">
            <a:avLst>
              <a:gd name="adj" fmla="val 16667"/>
            </a:avLst>
          </a:prstGeom>
          <a:solidFill>
            <a:srgbClr val="8EB5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400">
                <a:solidFill>
                  <a:srgbClr val="FFFFFF"/>
                </a:solidFill>
              </a:rPr>
              <a:t>Webinar 2</a:t>
            </a:r>
          </a:p>
        </p:txBody>
      </p:sp>
      <p:sp>
        <p:nvSpPr>
          <p:cNvPr id="16401" name="Rounded Rectangle 67">
            <a:extLst>
              <a:ext uri="{FF2B5EF4-FFF2-40B4-BE49-F238E27FC236}">
                <a16:creationId xmlns:a16="http://schemas.microsoft.com/office/drawing/2014/main" id="{8C1FB79A-90F6-E942-A805-A4EE1E4CA1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8838" y="4495800"/>
            <a:ext cx="1281112" cy="450850"/>
          </a:xfrm>
          <a:prstGeom prst="roundRect">
            <a:avLst>
              <a:gd name="adj" fmla="val 16667"/>
            </a:avLst>
          </a:prstGeom>
          <a:solidFill>
            <a:srgbClr val="8EB5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400">
                <a:solidFill>
                  <a:srgbClr val="FFFFFF"/>
                </a:solidFill>
              </a:rPr>
              <a:t>In-Person Event</a:t>
            </a:r>
          </a:p>
        </p:txBody>
      </p:sp>
      <p:sp>
        <p:nvSpPr>
          <p:cNvPr id="16402" name="Rounded Rectangle 68">
            <a:extLst>
              <a:ext uri="{FF2B5EF4-FFF2-40B4-BE49-F238E27FC236}">
                <a16:creationId xmlns:a16="http://schemas.microsoft.com/office/drawing/2014/main" id="{9DD7E904-E3AC-9746-8A78-CC85364CCA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7138" y="3387725"/>
            <a:ext cx="1279525" cy="450850"/>
          </a:xfrm>
          <a:prstGeom prst="roundRect">
            <a:avLst>
              <a:gd name="adj" fmla="val 16667"/>
            </a:avLst>
          </a:prstGeom>
          <a:solidFill>
            <a:srgbClr val="8EB5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400">
                <a:solidFill>
                  <a:srgbClr val="FFFFFF"/>
                </a:solidFill>
              </a:rPr>
              <a:t>Social</a:t>
            </a:r>
          </a:p>
        </p:txBody>
      </p:sp>
      <p:sp>
        <p:nvSpPr>
          <p:cNvPr id="16403" name="Rounded Rectangle 70">
            <a:extLst>
              <a:ext uri="{FF2B5EF4-FFF2-40B4-BE49-F238E27FC236}">
                <a16:creationId xmlns:a16="http://schemas.microsoft.com/office/drawing/2014/main" id="{3C5E892B-B8A1-8F4E-AFA1-2E52C0C83A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7138" y="3940175"/>
            <a:ext cx="1279525" cy="450850"/>
          </a:xfrm>
          <a:prstGeom prst="roundRect">
            <a:avLst>
              <a:gd name="adj" fmla="val 16667"/>
            </a:avLst>
          </a:prstGeom>
          <a:solidFill>
            <a:srgbClr val="8EB5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400">
                <a:solidFill>
                  <a:srgbClr val="FFFFFF"/>
                </a:solidFill>
              </a:rPr>
              <a:t>PPC Campaign</a:t>
            </a:r>
          </a:p>
        </p:txBody>
      </p:sp>
      <p:sp>
        <p:nvSpPr>
          <p:cNvPr id="16404" name="Rounded Rectangle 71">
            <a:extLst>
              <a:ext uri="{FF2B5EF4-FFF2-40B4-BE49-F238E27FC236}">
                <a16:creationId xmlns:a16="http://schemas.microsoft.com/office/drawing/2014/main" id="{BA2C2E7B-CC16-8243-B7A2-85546C4F3B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7138" y="4494213"/>
            <a:ext cx="1279525" cy="450850"/>
          </a:xfrm>
          <a:prstGeom prst="roundRect">
            <a:avLst>
              <a:gd name="adj" fmla="val 16667"/>
            </a:avLst>
          </a:prstGeom>
          <a:solidFill>
            <a:srgbClr val="8EB5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400">
                <a:solidFill>
                  <a:srgbClr val="FFFFFF"/>
                </a:solidFill>
              </a:rPr>
              <a:t>Paid Email Campaign</a:t>
            </a:r>
          </a:p>
        </p:txBody>
      </p:sp>
      <p:sp>
        <p:nvSpPr>
          <p:cNvPr id="16405" name="Rounded Rectangle 72">
            <a:extLst>
              <a:ext uri="{FF2B5EF4-FFF2-40B4-BE49-F238E27FC236}">
                <a16:creationId xmlns:a16="http://schemas.microsoft.com/office/drawing/2014/main" id="{E033376E-F51F-8648-AD7F-7BAB1545C5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7138" y="5046663"/>
            <a:ext cx="1279525" cy="450850"/>
          </a:xfrm>
          <a:prstGeom prst="roundRect">
            <a:avLst>
              <a:gd name="adj" fmla="val 16667"/>
            </a:avLst>
          </a:prstGeom>
          <a:solidFill>
            <a:srgbClr val="8EB5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400">
                <a:solidFill>
                  <a:srgbClr val="FFFFFF"/>
                </a:solidFill>
              </a:rPr>
              <a:t>Direct Mail</a:t>
            </a:r>
          </a:p>
        </p:txBody>
      </p:sp>
      <p:sp>
        <p:nvSpPr>
          <p:cNvPr id="16406" name="Rounded Rectangle 73">
            <a:extLst>
              <a:ext uri="{FF2B5EF4-FFF2-40B4-BE49-F238E27FC236}">
                <a16:creationId xmlns:a16="http://schemas.microsoft.com/office/drawing/2014/main" id="{AD5CEC76-0BDF-784F-A9BD-CD83C22517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8725" y="5600700"/>
            <a:ext cx="1279525" cy="450850"/>
          </a:xfrm>
          <a:prstGeom prst="roundRect">
            <a:avLst>
              <a:gd name="adj" fmla="val 16667"/>
            </a:avLst>
          </a:prstGeom>
          <a:solidFill>
            <a:srgbClr val="8EB5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400">
                <a:solidFill>
                  <a:srgbClr val="FFFFFF"/>
                </a:solidFill>
              </a:rPr>
              <a:t>Sales</a:t>
            </a:r>
          </a:p>
          <a:p>
            <a:pPr algn="ctr">
              <a:lnSpc>
                <a:spcPct val="8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400">
                <a:solidFill>
                  <a:srgbClr val="FFFFFF"/>
                </a:solidFill>
              </a:rPr>
              <a:t>Call-down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72A52698-E6ED-6C4C-9D37-E834CC2559D8}"/>
              </a:ext>
            </a:extLst>
          </p:cNvPr>
          <p:cNvCxnSpPr/>
          <p:nvPr/>
        </p:nvCxnSpPr>
        <p:spPr bwMode="auto">
          <a:xfrm>
            <a:off x="1150938" y="3224213"/>
            <a:ext cx="6700837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bg1">
                <a:lumMod val="75000"/>
              </a:schemeClr>
            </a:solidFill>
            <a:prstDash val="dot"/>
            <a:round/>
            <a:headEnd type="none" w="med" len="med"/>
            <a:tailEnd type="none" w="med" len="med"/>
          </a:ln>
          <a:effectLst/>
        </p:spPr>
      </p:cxnSp>
      <p:sp>
        <p:nvSpPr>
          <p:cNvPr id="16408" name="Rounded Rectangle 2">
            <a:extLst>
              <a:ext uri="{FF2B5EF4-FFF2-40B4-BE49-F238E27FC236}">
                <a16:creationId xmlns:a16="http://schemas.microsoft.com/office/drawing/2014/main" id="{C3516D5F-43C7-1D4F-90E2-C735433E3A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5575" y="1703388"/>
            <a:ext cx="1050925" cy="1050925"/>
          </a:xfrm>
          <a:prstGeom prst="roundRect">
            <a:avLst>
              <a:gd name="adj" fmla="val 16667"/>
            </a:avLst>
          </a:prstGeom>
          <a:solidFill>
            <a:srgbClr val="F2C74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2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6409" name="Rounded Rectangle 2">
            <a:extLst>
              <a:ext uri="{FF2B5EF4-FFF2-40B4-BE49-F238E27FC236}">
                <a16:creationId xmlns:a16="http://schemas.microsoft.com/office/drawing/2014/main" id="{5A5BDEEA-434D-2F48-B278-F65758C03C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38475" y="1690688"/>
            <a:ext cx="1050925" cy="1050925"/>
          </a:xfrm>
          <a:prstGeom prst="roundRect">
            <a:avLst>
              <a:gd name="adj" fmla="val 16667"/>
            </a:avLst>
          </a:prstGeom>
          <a:solidFill>
            <a:srgbClr val="7DC28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2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6410" name="Rounded Rectangle 2">
            <a:extLst>
              <a:ext uri="{FF2B5EF4-FFF2-40B4-BE49-F238E27FC236}">
                <a16:creationId xmlns:a16="http://schemas.microsoft.com/office/drawing/2014/main" id="{A24FA50C-96CC-5B4E-9774-5E4044928B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2975" y="1690688"/>
            <a:ext cx="1050925" cy="1050925"/>
          </a:xfrm>
          <a:prstGeom prst="roundRect">
            <a:avLst>
              <a:gd name="adj" fmla="val 16667"/>
            </a:avLst>
          </a:prstGeom>
          <a:solidFill>
            <a:srgbClr val="70A3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2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6411" name="Rounded Rectangle 2">
            <a:extLst>
              <a:ext uri="{FF2B5EF4-FFF2-40B4-BE49-F238E27FC236}">
                <a16:creationId xmlns:a16="http://schemas.microsoft.com/office/drawing/2014/main" id="{05A99093-99A0-0849-8070-7FCB8CA84F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9375" y="1690688"/>
            <a:ext cx="1050925" cy="1050925"/>
          </a:xfrm>
          <a:prstGeom prst="roundRect">
            <a:avLst>
              <a:gd name="adj" fmla="val 16667"/>
            </a:avLst>
          </a:prstGeom>
          <a:solidFill>
            <a:srgbClr val="BD564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2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6412" name="Rounded Rectangle 34">
            <a:extLst>
              <a:ext uri="{FF2B5EF4-FFF2-40B4-BE49-F238E27FC236}">
                <a16:creationId xmlns:a16="http://schemas.microsoft.com/office/drawing/2014/main" id="{3B83964E-0543-6F41-8B52-CB5E1BDFF1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7338" y="1838325"/>
            <a:ext cx="788987" cy="7905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2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pic>
        <p:nvPicPr>
          <p:cNvPr id="16413" name="Picture 1" descr="icon_envelope.png">
            <a:extLst>
              <a:ext uri="{FF2B5EF4-FFF2-40B4-BE49-F238E27FC236}">
                <a16:creationId xmlns:a16="http://schemas.microsoft.com/office/drawing/2014/main" id="{CCD67AC9-01E2-2A4F-8C23-D16281B589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2100" y="1854200"/>
            <a:ext cx="742950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14" name="Rounded Rectangle 34">
            <a:extLst>
              <a:ext uri="{FF2B5EF4-FFF2-40B4-BE49-F238E27FC236}">
                <a16:creationId xmlns:a16="http://schemas.microsoft.com/office/drawing/2014/main" id="{674D40A4-AF7B-8541-A1E1-900C9743BA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0238" y="1825625"/>
            <a:ext cx="788987" cy="7905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2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pic>
        <p:nvPicPr>
          <p:cNvPr id="16415" name="Picture 3" descr="icon_folder.png">
            <a:extLst>
              <a:ext uri="{FF2B5EF4-FFF2-40B4-BE49-F238E27FC236}">
                <a16:creationId xmlns:a16="http://schemas.microsoft.com/office/drawing/2014/main" id="{7E6DED6C-B10F-6B4E-8F5A-E15FB92CA8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000" y="1752600"/>
            <a:ext cx="731838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16" name="Rounded Rectangle 39">
            <a:extLst>
              <a:ext uri="{FF2B5EF4-FFF2-40B4-BE49-F238E27FC236}">
                <a16:creationId xmlns:a16="http://schemas.microsoft.com/office/drawing/2014/main" id="{9EC6B975-8FC7-CE4B-86FD-690A274B2A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4738" y="1812925"/>
            <a:ext cx="788987" cy="7905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2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pic>
        <p:nvPicPr>
          <p:cNvPr id="16417" name="Picture 5" descr="icon_calendar.png">
            <a:extLst>
              <a:ext uri="{FF2B5EF4-FFF2-40B4-BE49-F238E27FC236}">
                <a16:creationId xmlns:a16="http://schemas.microsoft.com/office/drawing/2014/main" id="{950A49FC-CC6B-5A43-81C7-685BDC9D033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1835150"/>
            <a:ext cx="76200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18" name="Rounded Rectangle 41">
            <a:extLst>
              <a:ext uri="{FF2B5EF4-FFF2-40B4-BE49-F238E27FC236}">
                <a16:creationId xmlns:a16="http://schemas.microsoft.com/office/drawing/2014/main" id="{6A7D9D44-CD72-0440-A7F0-CCE943C5B1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61138" y="1825625"/>
            <a:ext cx="788987" cy="7905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2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pic>
        <p:nvPicPr>
          <p:cNvPr id="16419" name="Picture 7" descr="icon_head.png">
            <a:extLst>
              <a:ext uri="{FF2B5EF4-FFF2-40B4-BE49-F238E27FC236}">
                <a16:creationId xmlns:a16="http://schemas.microsoft.com/office/drawing/2014/main" id="{DA0EEEA2-9C5A-3B4E-B7D0-32C683EB305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5900" y="1835150"/>
            <a:ext cx="774700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Click="0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410" name="Straight Connector 48">
            <a:extLst>
              <a:ext uri="{FF2B5EF4-FFF2-40B4-BE49-F238E27FC236}">
                <a16:creationId xmlns:a16="http://schemas.microsoft.com/office/drawing/2014/main" id="{A3BE5431-9D84-EF49-80CD-8BE19212932D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650875" y="6472238"/>
            <a:ext cx="3921125" cy="0"/>
          </a:xfrm>
          <a:prstGeom prst="line">
            <a:avLst/>
          </a:prstGeom>
          <a:noFill/>
          <a:ln w="9525">
            <a:solidFill>
              <a:srgbClr val="7F7F7F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11" name="Straight Connector 46">
            <a:extLst>
              <a:ext uri="{FF2B5EF4-FFF2-40B4-BE49-F238E27FC236}">
                <a16:creationId xmlns:a16="http://schemas.microsoft.com/office/drawing/2014/main" id="{622DDD3C-8DBA-FC46-A87D-D15D227B43D4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650875" y="5902325"/>
            <a:ext cx="3810000" cy="0"/>
          </a:xfrm>
          <a:prstGeom prst="line">
            <a:avLst/>
          </a:prstGeom>
          <a:noFill/>
          <a:ln w="9525">
            <a:solidFill>
              <a:srgbClr val="7F7F7F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12" name="Straight Connector 44">
            <a:extLst>
              <a:ext uri="{FF2B5EF4-FFF2-40B4-BE49-F238E27FC236}">
                <a16:creationId xmlns:a16="http://schemas.microsoft.com/office/drawing/2014/main" id="{9808BB5C-03C7-0944-9BC8-C866BD3CA671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650875" y="5313363"/>
            <a:ext cx="3646488" cy="0"/>
          </a:xfrm>
          <a:prstGeom prst="line">
            <a:avLst/>
          </a:prstGeom>
          <a:noFill/>
          <a:ln w="9525">
            <a:solidFill>
              <a:srgbClr val="7F7F7F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13" name="Straight Connector 42">
            <a:extLst>
              <a:ext uri="{FF2B5EF4-FFF2-40B4-BE49-F238E27FC236}">
                <a16:creationId xmlns:a16="http://schemas.microsoft.com/office/drawing/2014/main" id="{13879F66-BC55-C84E-B556-808A4F37AA41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650875" y="4733925"/>
            <a:ext cx="3403600" cy="0"/>
          </a:xfrm>
          <a:prstGeom prst="line">
            <a:avLst/>
          </a:prstGeom>
          <a:noFill/>
          <a:ln w="9525">
            <a:solidFill>
              <a:srgbClr val="7F7F7F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14" name="Straight Connector 40">
            <a:extLst>
              <a:ext uri="{FF2B5EF4-FFF2-40B4-BE49-F238E27FC236}">
                <a16:creationId xmlns:a16="http://schemas.microsoft.com/office/drawing/2014/main" id="{4C32F1E5-6062-4B4B-BFF3-9591D9CB27B0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660400" y="4156075"/>
            <a:ext cx="3281363" cy="0"/>
          </a:xfrm>
          <a:prstGeom prst="line">
            <a:avLst/>
          </a:prstGeom>
          <a:noFill/>
          <a:ln w="9525">
            <a:solidFill>
              <a:srgbClr val="7F7F7F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15" name="Straight Connector 37">
            <a:extLst>
              <a:ext uri="{FF2B5EF4-FFF2-40B4-BE49-F238E27FC236}">
                <a16:creationId xmlns:a16="http://schemas.microsoft.com/office/drawing/2014/main" id="{4CFF805E-9958-4C4A-8ABE-0F148CFDE274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660400" y="2987675"/>
            <a:ext cx="2905125" cy="0"/>
          </a:xfrm>
          <a:prstGeom prst="line">
            <a:avLst/>
          </a:prstGeom>
          <a:noFill/>
          <a:ln w="9525">
            <a:solidFill>
              <a:srgbClr val="7F7F7F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16" name="Straight Connector 38">
            <a:extLst>
              <a:ext uri="{FF2B5EF4-FFF2-40B4-BE49-F238E27FC236}">
                <a16:creationId xmlns:a16="http://schemas.microsoft.com/office/drawing/2014/main" id="{5CA1023A-AAB3-464D-AE9F-5BA737498D7F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660400" y="3576638"/>
            <a:ext cx="3209925" cy="0"/>
          </a:xfrm>
          <a:prstGeom prst="line">
            <a:avLst/>
          </a:prstGeom>
          <a:noFill/>
          <a:ln w="9525">
            <a:solidFill>
              <a:srgbClr val="7F7F7F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17" name="Straight Connector 2">
            <a:extLst>
              <a:ext uri="{FF2B5EF4-FFF2-40B4-BE49-F238E27FC236}">
                <a16:creationId xmlns:a16="http://schemas.microsoft.com/office/drawing/2014/main" id="{38DE6F03-14FE-434C-85F8-9A574B3F4EDE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660400" y="2408238"/>
            <a:ext cx="2905125" cy="0"/>
          </a:xfrm>
          <a:prstGeom prst="line">
            <a:avLst/>
          </a:prstGeom>
          <a:noFill/>
          <a:ln w="9525">
            <a:solidFill>
              <a:srgbClr val="7F7F7F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418" name="Title 1">
            <a:extLst>
              <a:ext uri="{FF2B5EF4-FFF2-40B4-BE49-F238E27FC236}">
                <a16:creationId xmlns:a16="http://schemas.microsoft.com/office/drawing/2014/main" id="{C3CED50A-7BF0-3742-BA07-471BB32CF1B9}"/>
              </a:ext>
            </a:extLst>
          </p:cNvPr>
          <p:cNvSpPr txBox="1">
            <a:spLocks/>
          </p:cNvSpPr>
          <p:nvPr/>
        </p:nvSpPr>
        <p:spPr bwMode="auto">
          <a:xfrm>
            <a:off x="0" y="427038"/>
            <a:ext cx="914400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3200" b="1">
                <a:latin typeface="Trebuchet MS" panose="020B0703020202090204" pitchFamily="34" charset="0"/>
              </a:rPr>
              <a:t>Funnel Analysis: </a:t>
            </a:r>
            <a:r>
              <a:rPr lang="en-US" altLang="en-US" sz="3200">
                <a:latin typeface="Trebuchet MS" panose="020B0703020202090204" pitchFamily="34" charset="0"/>
              </a:rPr>
              <a:t>Program A (Webinar Example)</a:t>
            </a:r>
          </a:p>
        </p:txBody>
      </p:sp>
      <p:sp>
        <p:nvSpPr>
          <p:cNvPr id="17419" name="Content Placeholder 4">
            <a:extLst>
              <a:ext uri="{FF2B5EF4-FFF2-40B4-BE49-F238E27FC236}">
                <a16:creationId xmlns:a16="http://schemas.microsoft.com/office/drawing/2014/main" id="{1C6BA3C2-AB8B-6647-9FBA-040DFE5CC3AC}"/>
              </a:ext>
            </a:extLst>
          </p:cNvPr>
          <p:cNvSpPr txBox="1">
            <a:spLocks/>
          </p:cNvSpPr>
          <p:nvPr/>
        </p:nvSpPr>
        <p:spPr bwMode="auto">
          <a:xfrm>
            <a:off x="220663" y="996950"/>
            <a:ext cx="6027737" cy="44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en-US" altLang="en-US" sz="2000" b="1">
                <a:solidFill>
                  <a:srgbClr val="494E8A"/>
                </a:solidFill>
              </a:rPr>
              <a:t>WHERE ARE THERE OPPORTUNITIES?</a:t>
            </a:r>
          </a:p>
        </p:txBody>
      </p:sp>
      <p:sp>
        <p:nvSpPr>
          <p:cNvPr id="7" name="Trapezoid 6">
            <a:extLst>
              <a:ext uri="{FF2B5EF4-FFF2-40B4-BE49-F238E27FC236}">
                <a16:creationId xmlns:a16="http://schemas.microsoft.com/office/drawing/2014/main" id="{76A3088C-A12F-FD44-B2F0-A0DA6F49132A}"/>
              </a:ext>
            </a:extLst>
          </p:cNvPr>
          <p:cNvSpPr/>
          <p:nvPr/>
        </p:nvSpPr>
        <p:spPr bwMode="auto">
          <a:xfrm rot="10800000">
            <a:off x="3225800" y="1866900"/>
            <a:ext cx="5400675" cy="550863"/>
          </a:xfrm>
          <a:prstGeom prst="trapezoid">
            <a:avLst/>
          </a:prstGeom>
          <a:solidFill>
            <a:srgbClr val="3459A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wordArtVert"/>
          <a:lstStyle/>
          <a:p>
            <a:pPr eaLnBrk="0" hangingPunct="0">
              <a:defRPr/>
            </a:pPr>
            <a:endParaRPr lang="en-US" dirty="0">
              <a:solidFill>
                <a:srgbClr val="649CE6"/>
              </a:solidFill>
              <a:ea typeface="MS PGothic" pitchFamily="34" charset="-128"/>
              <a:cs typeface="ＭＳ Ｐゴシック" charset="0"/>
            </a:endParaRPr>
          </a:p>
        </p:txBody>
      </p:sp>
      <p:sp>
        <p:nvSpPr>
          <p:cNvPr id="17421" name="TextBox 7">
            <a:extLst>
              <a:ext uri="{FF2B5EF4-FFF2-40B4-BE49-F238E27FC236}">
                <a16:creationId xmlns:a16="http://schemas.microsoft.com/office/drawing/2014/main" id="{D0569CEB-5113-ED46-AF65-0D62FF3378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8200" y="1855788"/>
            <a:ext cx="5095875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600">
                <a:solidFill>
                  <a:schemeClr val="bg1"/>
                </a:solidFill>
              </a:rPr>
              <a:t>Current List for Program Send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400">
                <a:solidFill>
                  <a:schemeClr val="bg1"/>
                </a:solidFill>
              </a:rPr>
              <a:t>(X number of leads)</a:t>
            </a:r>
          </a:p>
        </p:txBody>
      </p:sp>
      <p:sp>
        <p:nvSpPr>
          <p:cNvPr id="9" name="Trapezoid 8">
            <a:extLst>
              <a:ext uri="{FF2B5EF4-FFF2-40B4-BE49-F238E27FC236}">
                <a16:creationId xmlns:a16="http://schemas.microsoft.com/office/drawing/2014/main" id="{A1C8A79F-109C-3940-9EFA-3C181FCC7705}"/>
              </a:ext>
            </a:extLst>
          </p:cNvPr>
          <p:cNvSpPr/>
          <p:nvPr/>
        </p:nvSpPr>
        <p:spPr bwMode="auto">
          <a:xfrm rot="10800000">
            <a:off x="3375025" y="2451100"/>
            <a:ext cx="5116513" cy="550863"/>
          </a:xfrm>
          <a:prstGeom prst="trapezoid">
            <a:avLst/>
          </a:prstGeom>
          <a:solidFill>
            <a:srgbClr val="4678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wordArtVert"/>
          <a:lstStyle/>
          <a:p>
            <a:pPr eaLnBrk="0" hangingPunct="0">
              <a:defRPr/>
            </a:pPr>
            <a:endParaRPr lang="en-US" dirty="0">
              <a:ea typeface="MS PGothic" pitchFamily="34" charset="-128"/>
              <a:cs typeface="ＭＳ Ｐゴシック" charset="0"/>
            </a:endParaRPr>
          </a:p>
        </p:txBody>
      </p:sp>
      <p:sp>
        <p:nvSpPr>
          <p:cNvPr id="17423" name="TextBox 9">
            <a:extLst>
              <a:ext uri="{FF2B5EF4-FFF2-40B4-BE49-F238E27FC236}">
                <a16:creationId xmlns:a16="http://schemas.microsoft.com/office/drawing/2014/main" id="{C678C5BE-D4B9-DD4E-A225-E663E5D81D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17900" y="2463800"/>
            <a:ext cx="4865688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600">
                <a:solidFill>
                  <a:schemeClr val="bg1"/>
                </a:solidFill>
              </a:rPr>
              <a:t>Webinar Sign-Ups</a:t>
            </a:r>
          </a:p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400">
                <a:solidFill>
                  <a:schemeClr val="bg1"/>
                </a:solidFill>
              </a:rPr>
              <a:t>(X%)</a:t>
            </a:r>
          </a:p>
        </p:txBody>
      </p:sp>
      <p:sp>
        <p:nvSpPr>
          <p:cNvPr id="11" name="Trapezoid 10">
            <a:extLst>
              <a:ext uri="{FF2B5EF4-FFF2-40B4-BE49-F238E27FC236}">
                <a16:creationId xmlns:a16="http://schemas.microsoft.com/office/drawing/2014/main" id="{AE989291-8572-BC40-B2A2-B60E2DAAB886}"/>
              </a:ext>
            </a:extLst>
          </p:cNvPr>
          <p:cNvSpPr/>
          <p:nvPr/>
        </p:nvSpPr>
        <p:spPr bwMode="auto">
          <a:xfrm rot="10800000">
            <a:off x="3525838" y="3033713"/>
            <a:ext cx="4826000" cy="550862"/>
          </a:xfrm>
          <a:prstGeom prst="trapezoid">
            <a:avLst/>
          </a:prstGeom>
          <a:solidFill>
            <a:srgbClr val="649CE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wordArtVert"/>
          <a:lstStyle/>
          <a:p>
            <a:pPr eaLnBrk="0" hangingPunct="0">
              <a:defRPr/>
            </a:pPr>
            <a:endParaRPr lang="en-US" dirty="0">
              <a:ea typeface="MS PGothic" pitchFamily="34" charset="-128"/>
              <a:cs typeface="ＭＳ Ｐゴシック" charset="0"/>
            </a:endParaRPr>
          </a:p>
        </p:txBody>
      </p:sp>
      <p:sp>
        <p:nvSpPr>
          <p:cNvPr id="17425" name="TextBox 11">
            <a:extLst>
              <a:ext uri="{FF2B5EF4-FFF2-40B4-BE49-F238E27FC236}">
                <a16:creationId xmlns:a16="http://schemas.microsoft.com/office/drawing/2014/main" id="{7AB69B99-4000-7742-B8FB-AA7F0DA208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7125" y="3048000"/>
            <a:ext cx="4559300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600">
                <a:solidFill>
                  <a:schemeClr val="bg1"/>
                </a:solidFill>
              </a:rPr>
              <a:t>Webinar Attend</a:t>
            </a:r>
          </a:p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400">
                <a:solidFill>
                  <a:schemeClr val="bg1"/>
                </a:solidFill>
              </a:rPr>
              <a:t>(X%)</a:t>
            </a:r>
          </a:p>
        </p:txBody>
      </p:sp>
      <p:sp>
        <p:nvSpPr>
          <p:cNvPr id="13" name="Trapezoid 12">
            <a:extLst>
              <a:ext uri="{FF2B5EF4-FFF2-40B4-BE49-F238E27FC236}">
                <a16:creationId xmlns:a16="http://schemas.microsoft.com/office/drawing/2014/main" id="{35269961-1719-1E40-AD64-A079DE68E6E6}"/>
              </a:ext>
            </a:extLst>
          </p:cNvPr>
          <p:cNvSpPr/>
          <p:nvPr/>
        </p:nvSpPr>
        <p:spPr bwMode="auto">
          <a:xfrm rot="10800000">
            <a:off x="3665538" y="3617913"/>
            <a:ext cx="4533900" cy="550862"/>
          </a:xfrm>
          <a:prstGeom prst="trapezoid">
            <a:avLst/>
          </a:prstGeom>
          <a:solidFill>
            <a:srgbClr val="3459A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wordArtVert"/>
          <a:lstStyle/>
          <a:p>
            <a:pPr eaLnBrk="0" hangingPunct="0">
              <a:defRPr/>
            </a:pPr>
            <a:endParaRPr lang="en-US" dirty="0">
              <a:ea typeface="MS PGothic" pitchFamily="34" charset="-128"/>
              <a:cs typeface="ＭＳ Ｐゴシック" charset="0"/>
            </a:endParaRPr>
          </a:p>
        </p:txBody>
      </p:sp>
      <p:sp>
        <p:nvSpPr>
          <p:cNvPr id="17427" name="TextBox 13">
            <a:extLst>
              <a:ext uri="{FF2B5EF4-FFF2-40B4-BE49-F238E27FC236}">
                <a16:creationId xmlns:a16="http://schemas.microsoft.com/office/drawing/2014/main" id="{E068F4C1-4F2B-764A-8D55-4DE035CF48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6038" y="3629025"/>
            <a:ext cx="41910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600">
                <a:solidFill>
                  <a:schemeClr val="bg1"/>
                </a:solidFill>
              </a:rPr>
              <a:t>Webinar Follow Up Includes Offer for Demo</a:t>
            </a:r>
          </a:p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400">
                <a:solidFill>
                  <a:schemeClr val="bg1"/>
                </a:solidFill>
              </a:rPr>
              <a:t>(X%)</a:t>
            </a:r>
          </a:p>
        </p:txBody>
      </p:sp>
      <p:sp>
        <p:nvSpPr>
          <p:cNvPr id="15" name="Trapezoid 14">
            <a:extLst>
              <a:ext uri="{FF2B5EF4-FFF2-40B4-BE49-F238E27FC236}">
                <a16:creationId xmlns:a16="http://schemas.microsoft.com/office/drawing/2014/main" id="{FDB9C88D-4100-2D43-B68B-C3E7A32347B5}"/>
              </a:ext>
            </a:extLst>
          </p:cNvPr>
          <p:cNvSpPr/>
          <p:nvPr/>
        </p:nvSpPr>
        <p:spPr bwMode="auto">
          <a:xfrm rot="10800000">
            <a:off x="3806825" y="4198938"/>
            <a:ext cx="4249738" cy="550862"/>
          </a:xfrm>
          <a:prstGeom prst="trapezoid">
            <a:avLst/>
          </a:prstGeom>
          <a:solidFill>
            <a:srgbClr val="4678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wordArtVert"/>
          <a:lstStyle/>
          <a:p>
            <a:pPr eaLnBrk="0" hangingPunct="0">
              <a:defRPr/>
            </a:pPr>
            <a:endParaRPr lang="en-US" dirty="0">
              <a:ea typeface="MS PGothic" pitchFamily="34" charset="-128"/>
              <a:cs typeface="ＭＳ Ｐゴシック" charset="0"/>
            </a:endParaRPr>
          </a:p>
        </p:txBody>
      </p:sp>
      <p:sp>
        <p:nvSpPr>
          <p:cNvPr id="17429" name="TextBox 15">
            <a:extLst>
              <a:ext uri="{FF2B5EF4-FFF2-40B4-BE49-F238E27FC236}">
                <a16:creationId xmlns:a16="http://schemas.microsoft.com/office/drawing/2014/main" id="{50E951DF-ED53-444C-ADC4-463488379C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9700" y="4211638"/>
            <a:ext cx="3975100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600">
                <a:solidFill>
                  <a:schemeClr val="bg1"/>
                </a:solidFill>
              </a:rPr>
              <a:t>Attend</a:t>
            </a:r>
          </a:p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400">
                <a:solidFill>
                  <a:schemeClr val="bg1"/>
                </a:solidFill>
              </a:rPr>
              <a:t>(X%)</a:t>
            </a:r>
          </a:p>
        </p:txBody>
      </p:sp>
      <p:sp>
        <p:nvSpPr>
          <p:cNvPr id="17" name="Trapezoid 16">
            <a:extLst>
              <a:ext uri="{FF2B5EF4-FFF2-40B4-BE49-F238E27FC236}">
                <a16:creationId xmlns:a16="http://schemas.microsoft.com/office/drawing/2014/main" id="{6C5F11F2-5E61-3947-9EC9-949D008B27C0}"/>
              </a:ext>
            </a:extLst>
          </p:cNvPr>
          <p:cNvSpPr/>
          <p:nvPr/>
        </p:nvSpPr>
        <p:spPr bwMode="auto">
          <a:xfrm rot="10800000">
            <a:off x="3952875" y="4779963"/>
            <a:ext cx="3962400" cy="550862"/>
          </a:xfrm>
          <a:prstGeom prst="trapezoid">
            <a:avLst/>
          </a:prstGeom>
          <a:solidFill>
            <a:srgbClr val="70A3EB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wordArtVert"/>
          <a:lstStyle/>
          <a:p>
            <a:pPr eaLnBrk="0" hangingPunct="0">
              <a:defRPr/>
            </a:pPr>
            <a:endParaRPr lang="en-US" dirty="0">
              <a:ea typeface="MS PGothic" pitchFamily="34" charset="-128"/>
              <a:cs typeface="ＭＳ Ｐゴシック" charset="0"/>
            </a:endParaRPr>
          </a:p>
        </p:txBody>
      </p:sp>
      <p:sp>
        <p:nvSpPr>
          <p:cNvPr id="17431" name="TextBox 17">
            <a:extLst>
              <a:ext uri="{FF2B5EF4-FFF2-40B4-BE49-F238E27FC236}">
                <a16:creationId xmlns:a16="http://schemas.microsoft.com/office/drawing/2014/main" id="{07C739B6-9D23-4541-AE4C-C3C606D78B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4163" y="4795838"/>
            <a:ext cx="3678237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600">
                <a:solidFill>
                  <a:schemeClr val="bg1"/>
                </a:solidFill>
              </a:rPr>
              <a:t>Good Leads</a:t>
            </a:r>
          </a:p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400">
                <a:solidFill>
                  <a:schemeClr val="bg1"/>
                </a:solidFill>
              </a:rPr>
              <a:t>(X%)</a:t>
            </a:r>
          </a:p>
        </p:txBody>
      </p:sp>
      <p:sp>
        <p:nvSpPr>
          <p:cNvPr id="19" name="Trapezoid 18">
            <a:extLst>
              <a:ext uri="{FF2B5EF4-FFF2-40B4-BE49-F238E27FC236}">
                <a16:creationId xmlns:a16="http://schemas.microsoft.com/office/drawing/2014/main" id="{1D1632E0-FFDD-CA49-BACF-D89D9C775D98}"/>
              </a:ext>
            </a:extLst>
          </p:cNvPr>
          <p:cNvSpPr/>
          <p:nvPr/>
        </p:nvSpPr>
        <p:spPr bwMode="auto">
          <a:xfrm rot="10800000">
            <a:off x="4095750" y="5359400"/>
            <a:ext cx="3676650" cy="550863"/>
          </a:xfrm>
          <a:prstGeom prst="trapezoid">
            <a:avLst/>
          </a:prstGeom>
          <a:solidFill>
            <a:srgbClr val="3459A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wordArtVert"/>
          <a:lstStyle/>
          <a:p>
            <a:pPr eaLnBrk="0" hangingPunct="0">
              <a:defRPr/>
            </a:pPr>
            <a:endParaRPr lang="en-US" dirty="0">
              <a:ea typeface="MS PGothic" pitchFamily="34" charset="-128"/>
              <a:cs typeface="ＭＳ Ｐゴシック" charset="0"/>
            </a:endParaRPr>
          </a:p>
        </p:txBody>
      </p:sp>
      <p:sp>
        <p:nvSpPr>
          <p:cNvPr id="17433" name="TextBox 19">
            <a:extLst>
              <a:ext uri="{FF2B5EF4-FFF2-40B4-BE49-F238E27FC236}">
                <a16:creationId xmlns:a16="http://schemas.microsoft.com/office/drawing/2014/main" id="{1EBD85D5-F379-3645-B3E7-463BE5B624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7675" y="5372100"/>
            <a:ext cx="3371850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600">
                <a:solidFill>
                  <a:schemeClr val="bg1"/>
                </a:solidFill>
              </a:rPr>
              <a:t>Opportunities</a:t>
            </a:r>
          </a:p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400">
                <a:solidFill>
                  <a:schemeClr val="bg1"/>
                </a:solidFill>
              </a:rPr>
              <a:t>(X%)</a:t>
            </a:r>
          </a:p>
        </p:txBody>
      </p:sp>
      <p:sp>
        <p:nvSpPr>
          <p:cNvPr id="21" name="Trapezoid 20">
            <a:extLst>
              <a:ext uri="{FF2B5EF4-FFF2-40B4-BE49-F238E27FC236}">
                <a16:creationId xmlns:a16="http://schemas.microsoft.com/office/drawing/2014/main" id="{D36E6355-A03D-8943-A564-1E5FA72DB730}"/>
              </a:ext>
            </a:extLst>
          </p:cNvPr>
          <p:cNvSpPr/>
          <p:nvPr/>
        </p:nvSpPr>
        <p:spPr bwMode="auto">
          <a:xfrm rot="10800000">
            <a:off x="4243388" y="5937250"/>
            <a:ext cx="3376612" cy="550863"/>
          </a:xfrm>
          <a:prstGeom prst="trapezoid">
            <a:avLst/>
          </a:prstGeom>
          <a:solidFill>
            <a:srgbClr val="4678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wordArtVert"/>
          <a:lstStyle/>
          <a:p>
            <a:pPr eaLnBrk="0" hangingPunct="0">
              <a:defRPr/>
            </a:pPr>
            <a:endParaRPr lang="en-US" dirty="0">
              <a:ea typeface="MS PGothic" pitchFamily="34" charset="-128"/>
              <a:cs typeface="ＭＳ Ｐゴシック" charset="0"/>
            </a:endParaRPr>
          </a:p>
        </p:txBody>
      </p:sp>
      <p:sp>
        <p:nvSpPr>
          <p:cNvPr id="17435" name="TextBox 21">
            <a:extLst>
              <a:ext uri="{FF2B5EF4-FFF2-40B4-BE49-F238E27FC236}">
                <a16:creationId xmlns:a16="http://schemas.microsoft.com/office/drawing/2014/main" id="{DEC94CFC-4F8C-5D4D-9395-5DDECB250C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9438" y="5940425"/>
            <a:ext cx="3087687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600">
                <a:solidFill>
                  <a:schemeClr val="bg1"/>
                </a:solidFill>
              </a:rPr>
              <a:t>Won</a:t>
            </a:r>
          </a:p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400">
                <a:solidFill>
                  <a:schemeClr val="bg1"/>
                </a:solidFill>
              </a:rPr>
              <a:t>(X%)</a:t>
            </a:r>
          </a:p>
        </p:txBody>
      </p:sp>
      <p:sp>
        <p:nvSpPr>
          <p:cNvPr id="17436" name="TextBox 102">
            <a:extLst>
              <a:ext uri="{FF2B5EF4-FFF2-40B4-BE49-F238E27FC236}">
                <a16:creationId xmlns:a16="http://schemas.microsoft.com/office/drawing/2014/main" id="{30624CDE-D3CB-3E47-8A82-AFDB4C7400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725" y="1787525"/>
            <a:ext cx="31496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200"/>
              <a:t>Program Launch Date: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200"/>
              <a:t>Goals: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200"/>
              <a:t>List Size:</a:t>
            </a:r>
          </a:p>
        </p:txBody>
      </p:sp>
      <p:sp>
        <p:nvSpPr>
          <p:cNvPr id="17437" name="Rectangle 104">
            <a:extLst>
              <a:ext uri="{FF2B5EF4-FFF2-40B4-BE49-F238E27FC236}">
                <a16:creationId xmlns:a16="http://schemas.microsoft.com/office/drawing/2014/main" id="{84194391-2CBD-2543-9A8C-10269590AF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400" y="1909763"/>
            <a:ext cx="66675" cy="436562"/>
          </a:xfrm>
          <a:prstGeom prst="rect">
            <a:avLst/>
          </a:prstGeom>
          <a:solidFill>
            <a:srgbClr val="3459A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2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7438" name="TextBox 105">
            <a:extLst>
              <a:ext uri="{FF2B5EF4-FFF2-40B4-BE49-F238E27FC236}">
                <a16:creationId xmlns:a16="http://schemas.microsoft.com/office/drawing/2014/main" id="{D637A9D9-E0A4-8D40-810C-E2152BB12F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725" y="2468563"/>
            <a:ext cx="30083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200"/>
              <a:t>Roughly X% Register ~ X Number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200"/>
              <a:t>Webinar Dates:“</a:t>
            </a:r>
          </a:p>
        </p:txBody>
      </p:sp>
      <p:sp>
        <p:nvSpPr>
          <p:cNvPr id="17439" name="Rectangle 106">
            <a:extLst>
              <a:ext uri="{FF2B5EF4-FFF2-40B4-BE49-F238E27FC236}">
                <a16:creationId xmlns:a16="http://schemas.microsoft.com/office/drawing/2014/main" id="{AC60BEA1-7C59-7D47-B01D-EC16C2834D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400" y="2489200"/>
            <a:ext cx="66675" cy="436563"/>
          </a:xfrm>
          <a:prstGeom prst="rect">
            <a:avLst/>
          </a:prstGeom>
          <a:solidFill>
            <a:srgbClr val="4678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2400">
              <a:solidFill>
                <a:srgbClr val="649CE6"/>
              </a:solidFill>
              <a:latin typeface="Arial" panose="020B0604020202020204" pitchFamily="34" charset="0"/>
            </a:endParaRPr>
          </a:p>
        </p:txBody>
      </p:sp>
      <p:sp>
        <p:nvSpPr>
          <p:cNvPr id="17440" name="Rectangle 107">
            <a:extLst>
              <a:ext uri="{FF2B5EF4-FFF2-40B4-BE49-F238E27FC236}">
                <a16:creationId xmlns:a16="http://schemas.microsoft.com/office/drawing/2014/main" id="{3BC47606-1392-E54A-92A3-F8D36FE788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188" y="3146425"/>
            <a:ext cx="16097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200"/>
              <a:t>X% Attend – X Number</a:t>
            </a:r>
          </a:p>
        </p:txBody>
      </p:sp>
      <p:sp>
        <p:nvSpPr>
          <p:cNvPr id="17441" name="Rectangle 108">
            <a:extLst>
              <a:ext uri="{FF2B5EF4-FFF2-40B4-BE49-F238E27FC236}">
                <a16:creationId xmlns:a16="http://schemas.microsoft.com/office/drawing/2014/main" id="{82A3FC7A-2B48-AB49-ABAE-93FAE45445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400" y="3067050"/>
            <a:ext cx="66675" cy="438150"/>
          </a:xfrm>
          <a:prstGeom prst="rect">
            <a:avLst/>
          </a:prstGeom>
          <a:solidFill>
            <a:srgbClr val="70A3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2400">
              <a:solidFill>
                <a:srgbClr val="70A3EB"/>
              </a:solidFill>
              <a:latin typeface="Arial" panose="020B0604020202020204" pitchFamily="34" charset="0"/>
            </a:endParaRPr>
          </a:p>
        </p:txBody>
      </p:sp>
      <p:sp>
        <p:nvSpPr>
          <p:cNvPr id="17442" name="Rectangle 109">
            <a:extLst>
              <a:ext uri="{FF2B5EF4-FFF2-40B4-BE49-F238E27FC236}">
                <a16:creationId xmlns:a16="http://schemas.microsoft.com/office/drawing/2014/main" id="{F481C1C7-7D92-FC45-865A-8F958D9A54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8825" y="3736975"/>
            <a:ext cx="23209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200"/>
              <a:t>X% Register for Demo – X Number</a:t>
            </a:r>
          </a:p>
        </p:txBody>
      </p:sp>
      <p:sp>
        <p:nvSpPr>
          <p:cNvPr id="17443" name="Rectangle 111">
            <a:extLst>
              <a:ext uri="{FF2B5EF4-FFF2-40B4-BE49-F238E27FC236}">
                <a16:creationId xmlns:a16="http://schemas.microsoft.com/office/drawing/2014/main" id="{64C10A62-3BE2-1348-857C-2D0CA4A064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400" y="3657600"/>
            <a:ext cx="66675" cy="436563"/>
          </a:xfrm>
          <a:prstGeom prst="rect">
            <a:avLst/>
          </a:prstGeom>
          <a:solidFill>
            <a:srgbClr val="3459A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2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7444" name="Rectangle 112">
            <a:extLst>
              <a:ext uri="{FF2B5EF4-FFF2-40B4-BE49-F238E27FC236}">
                <a16:creationId xmlns:a16="http://schemas.microsoft.com/office/drawing/2014/main" id="{EAFC231C-701F-EC49-8C88-375AEC9A52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700" y="4316413"/>
            <a:ext cx="23891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200"/>
              <a:t>X% Fit the Right Profile – X Number</a:t>
            </a:r>
          </a:p>
        </p:txBody>
      </p:sp>
      <p:sp>
        <p:nvSpPr>
          <p:cNvPr id="17445" name="Rectangle 113">
            <a:extLst>
              <a:ext uri="{FF2B5EF4-FFF2-40B4-BE49-F238E27FC236}">
                <a16:creationId xmlns:a16="http://schemas.microsoft.com/office/drawing/2014/main" id="{A89B9F22-5ED1-3640-BB16-3C0BBA4AD3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400" y="4235450"/>
            <a:ext cx="66675" cy="438150"/>
          </a:xfrm>
          <a:prstGeom prst="rect">
            <a:avLst/>
          </a:prstGeom>
          <a:solidFill>
            <a:srgbClr val="4678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2400">
              <a:solidFill>
                <a:srgbClr val="649CE6"/>
              </a:solidFill>
              <a:latin typeface="Arial" panose="020B0604020202020204" pitchFamily="34" charset="0"/>
            </a:endParaRPr>
          </a:p>
        </p:txBody>
      </p:sp>
      <p:sp>
        <p:nvSpPr>
          <p:cNvPr id="17446" name="Rectangle 114">
            <a:extLst>
              <a:ext uri="{FF2B5EF4-FFF2-40B4-BE49-F238E27FC236}">
                <a16:creationId xmlns:a16="http://schemas.microsoft.com/office/drawing/2014/main" id="{D7F63392-D879-7D4D-8CAF-D473C4A6F6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750" y="4905375"/>
            <a:ext cx="239077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200"/>
              <a:t>X% Fit the Right Profile – X Number</a:t>
            </a:r>
          </a:p>
        </p:txBody>
      </p:sp>
      <p:sp>
        <p:nvSpPr>
          <p:cNvPr id="17447" name="Rectangle 115">
            <a:extLst>
              <a:ext uri="{FF2B5EF4-FFF2-40B4-BE49-F238E27FC236}">
                <a16:creationId xmlns:a16="http://schemas.microsoft.com/office/drawing/2014/main" id="{B4F174C3-AEE4-9D44-A8F2-A87C945FDF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400" y="4816475"/>
            <a:ext cx="66675" cy="436563"/>
          </a:xfrm>
          <a:prstGeom prst="rect">
            <a:avLst/>
          </a:prstGeom>
          <a:solidFill>
            <a:srgbClr val="70A3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2400">
              <a:solidFill>
                <a:srgbClr val="70A3EB"/>
              </a:solidFill>
              <a:latin typeface="Arial" panose="020B0604020202020204" pitchFamily="34" charset="0"/>
            </a:endParaRPr>
          </a:p>
        </p:txBody>
      </p:sp>
      <p:sp>
        <p:nvSpPr>
          <p:cNvPr id="17448" name="Rectangle 116">
            <a:extLst>
              <a:ext uri="{FF2B5EF4-FFF2-40B4-BE49-F238E27FC236}">
                <a16:creationId xmlns:a16="http://schemas.microsoft.com/office/drawing/2014/main" id="{FE7506B1-C6F7-1243-8260-DCC7D37CB5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3275" y="5391150"/>
            <a:ext cx="35448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200"/>
              <a:t>Of those that attend the demo, X% become opportunities – X Number</a:t>
            </a:r>
          </a:p>
        </p:txBody>
      </p:sp>
      <p:sp>
        <p:nvSpPr>
          <p:cNvPr id="17449" name="Rectangle 117">
            <a:extLst>
              <a:ext uri="{FF2B5EF4-FFF2-40B4-BE49-F238E27FC236}">
                <a16:creationId xmlns:a16="http://schemas.microsoft.com/office/drawing/2014/main" id="{C9F93700-F4D9-F247-9E34-C44E676117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400" y="5394325"/>
            <a:ext cx="66675" cy="436563"/>
          </a:xfrm>
          <a:prstGeom prst="rect">
            <a:avLst/>
          </a:prstGeom>
          <a:solidFill>
            <a:srgbClr val="3459A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2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7450" name="Rectangle 118">
            <a:extLst>
              <a:ext uri="{FF2B5EF4-FFF2-40B4-BE49-F238E27FC236}">
                <a16:creationId xmlns:a16="http://schemas.microsoft.com/office/drawing/2014/main" id="{B998E9CB-FEAB-4048-9E61-C8D82CCE03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5500" y="6053138"/>
            <a:ext cx="38481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200"/>
              <a:t>Win X% - X Wins</a:t>
            </a:r>
          </a:p>
        </p:txBody>
      </p:sp>
      <p:sp>
        <p:nvSpPr>
          <p:cNvPr id="17451" name="Rectangle 119">
            <a:extLst>
              <a:ext uri="{FF2B5EF4-FFF2-40B4-BE49-F238E27FC236}">
                <a16:creationId xmlns:a16="http://schemas.microsoft.com/office/drawing/2014/main" id="{2259BB23-D74E-ED46-9F50-13A9631024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400" y="5973763"/>
            <a:ext cx="66675" cy="436562"/>
          </a:xfrm>
          <a:prstGeom prst="rect">
            <a:avLst/>
          </a:prstGeom>
          <a:solidFill>
            <a:srgbClr val="4678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2400">
              <a:solidFill>
                <a:srgbClr val="649CE6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 advClick="0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rapezoid 2">
            <a:extLst>
              <a:ext uri="{FF2B5EF4-FFF2-40B4-BE49-F238E27FC236}">
                <a16:creationId xmlns:a16="http://schemas.microsoft.com/office/drawing/2014/main" id="{5E897C48-6FA5-124A-9193-3695AD456A34}"/>
              </a:ext>
            </a:extLst>
          </p:cNvPr>
          <p:cNvSpPr/>
          <p:nvPr/>
        </p:nvSpPr>
        <p:spPr bwMode="auto">
          <a:xfrm rot="10800000">
            <a:off x="515938" y="2438400"/>
            <a:ext cx="3730625" cy="688975"/>
          </a:xfrm>
          <a:prstGeom prst="trapezoid">
            <a:avLst/>
          </a:prstGeom>
          <a:solidFill>
            <a:srgbClr val="F2C74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wordArtVert"/>
          <a:lstStyle/>
          <a:p>
            <a:pPr eaLnBrk="0" hangingPunct="0">
              <a:defRPr/>
            </a:pPr>
            <a:endParaRPr lang="en-US" dirty="0">
              <a:ea typeface="MS PGothic" pitchFamily="34" charset="-128"/>
              <a:cs typeface="ＭＳ Ｐゴシック" charset="0"/>
            </a:endParaRPr>
          </a:p>
        </p:txBody>
      </p:sp>
      <p:sp>
        <p:nvSpPr>
          <p:cNvPr id="18435" name="TextBox 3">
            <a:extLst>
              <a:ext uri="{FF2B5EF4-FFF2-40B4-BE49-F238E27FC236}">
                <a16:creationId xmlns:a16="http://schemas.microsoft.com/office/drawing/2014/main" id="{4991B1F6-BFAE-554C-99D6-3F4736DAFC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8663" y="2590800"/>
            <a:ext cx="335915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2400">
                <a:solidFill>
                  <a:schemeClr val="bg1"/>
                </a:solidFill>
              </a:rPr>
              <a:t>Awareness / Lead Gen</a:t>
            </a:r>
          </a:p>
        </p:txBody>
      </p:sp>
      <p:sp>
        <p:nvSpPr>
          <p:cNvPr id="5" name="Trapezoid 4">
            <a:extLst>
              <a:ext uri="{FF2B5EF4-FFF2-40B4-BE49-F238E27FC236}">
                <a16:creationId xmlns:a16="http://schemas.microsoft.com/office/drawing/2014/main" id="{D4774482-6EAD-9A49-B9F6-7DADBAFADBA2}"/>
              </a:ext>
            </a:extLst>
          </p:cNvPr>
          <p:cNvSpPr/>
          <p:nvPr/>
        </p:nvSpPr>
        <p:spPr bwMode="auto">
          <a:xfrm rot="10800000">
            <a:off x="706438" y="3195638"/>
            <a:ext cx="3344862" cy="687387"/>
          </a:xfrm>
          <a:prstGeom prst="trapezoid">
            <a:avLst/>
          </a:prstGeom>
          <a:solidFill>
            <a:srgbClr val="7DC28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wordArtVert"/>
          <a:lstStyle/>
          <a:p>
            <a:pPr eaLnBrk="0" hangingPunct="0">
              <a:defRPr/>
            </a:pPr>
            <a:endParaRPr lang="en-US" dirty="0">
              <a:ea typeface="MS PGothic" pitchFamily="34" charset="-128"/>
              <a:cs typeface="ＭＳ Ｐゴシック" charset="0"/>
            </a:endParaRPr>
          </a:p>
        </p:txBody>
      </p:sp>
      <p:sp>
        <p:nvSpPr>
          <p:cNvPr id="7" name="Trapezoid 6">
            <a:extLst>
              <a:ext uri="{FF2B5EF4-FFF2-40B4-BE49-F238E27FC236}">
                <a16:creationId xmlns:a16="http://schemas.microsoft.com/office/drawing/2014/main" id="{4A34058C-5B75-1E41-8968-92FD100B797E}"/>
              </a:ext>
            </a:extLst>
          </p:cNvPr>
          <p:cNvSpPr/>
          <p:nvPr/>
        </p:nvSpPr>
        <p:spPr bwMode="auto">
          <a:xfrm rot="10800000">
            <a:off x="882650" y="3949700"/>
            <a:ext cx="2987675" cy="688975"/>
          </a:xfrm>
          <a:prstGeom prst="trapezoid">
            <a:avLst/>
          </a:prstGeom>
          <a:solidFill>
            <a:srgbClr val="70A3EB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wordArtVert"/>
          <a:lstStyle/>
          <a:p>
            <a:pPr eaLnBrk="0" hangingPunct="0">
              <a:defRPr/>
            </a:pPr>
            <a:endParaRPr lang="en-US" dirty="0">
              <a:ea typeface="MS PGothic" pitchFamily="34" charset="-128"/>
              <a:cs typeface="ＭＳ Ｐゴシック" charset="0"/>
            </a:endParaRPr>
          </a:p>
        </p:txBody>
      </p:sp>
      <p:sp>
        <p:nvSpPr>
          <p:cNvPr id="9" name="Trapezoid 8">
            <a:extLst>
              <a:ext uri="{FF2B5EF4-FFF2-40B4-BE49-F238E27FC236}">
                <a16:creationId xmlns:a16="http://schemas.microsoft.com/office/drawing/2014/main" id="{0D8915D7-4F5F-4C43-825E-3A5C26A9FE6C}"/>
              </a:ext>
            </a:extLst>
          </p:cNvPr>
          <p:cNvSpPr/>
          <p:nvPr/>
        </p:nvSpPr>
        <p:spPr bwMode="auto">
          <a:xfrm rot="10800000">
            <a:off x="1073150" y="4708525"/>
            <a:ext cx="2614613" cy="688975"/>
          </a:xfrm>
          <a:prstGeom prst="trapezoid">
            <a:avLst/>
          </a:prstGeom>
          <a:solidFill>
            <a:srgbClr val="BD564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wordArtVert"/>
          <a:lstStyle/>
          <a:p>
            <a:pPr eaLnBrk="0" hangingPunct="0">
              <a:defRPr/>
            </a:pPr>
            <a:endParaRPr lang="en-US" dirty="0">
              <a:ea typeface="MS PGothic" pitchFamily="34" charset="-128"/>
              <a:cs typeface="ＭＳ Ｐゴシック" charset="0"/>
            </a:endParaRPr>
          </a:p>
        </p:txBody>
      </p:sp>
      <p:sp>
        <p:nvSpPr>
          <p:cNvPr id="11" name="Trapezoid 10">
            <a:extLst>
              <a:ext uri="{FF2B5EF4-FFF2-40B4-BE49-F238E27FC236}">
                <a16:creationId xmlns:a16="http://schemas.microsoft.com/office/drawing/2014/main" id="{26AD13C8-061C-9740-84BA-DD240D416E00}"/>
              </a:ext>
            </a:extLst>
          </p:cNvPr>
          <p:cNvSpPr/>
          <p:nvPr/>
        </p:nvSpPr>
        <p:spPr bwMode="auto">
          <a:xfrm rot="10800000">
            <a:off x="1257300" y="5465763"/>
            <a:ext cx="2247900" cy="687387"/>
          </a:xfrm>
          <a:prstGeom prst="trapezoid">
            <a:avLst/>
          </a:prstGeom>
          <a:solidFill>
            <a:srgbClr val="595B9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wordArtVert"/>
          <a:lstStyle/>
          <a:p>
            <a:pPr eaLnBrk="0" hangingPunct="0">
              <a:defRPr/>
            </a:pPr>
            <a:endParaRPr lang="en-US" dirty="0">
              <a:ea typeface="MS PGothic" pitchFamily="34" charset="-128"/>
              <a:cs typeface="ＭＳ Ｐゴシック" charset="0"/>
            </a:endParaRPr>
          </a:p>
        </p:txBody>
      </p:sp>
      <p:sp>
        <p:nvSpPr>
          <p:cNvPr id="18440" name="Title 1">
            <a:extLst>
              <a:ext uri="{FF2B5EF4-FFF2-40B4-BE49-F238E27FC236}">
                <a16:creationId xmlns:a16="http://schemas.microsoft.com/office/drawing/2014/main" id="{7F0E5D72-6CCE-8644-9212-0A38F1BF4AC0}"/>
              </a:ext>
            </a:extLst>
          </p:cNvPr>
          <p:cNvSpPr txBox="1">
            <a:spLocks/>
          </p:cNvSpPr>
          <p:nvPr/>
        </p:nvSpPr>
        <p:spPr bwMode="auto">
          <a:xfrm>
            <a:off x="0" y="690563"/>
            <a:ext cx="4175125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3200" b="1">
                <a:latin typeface="Trebuchet MS" panose="020B0703020202090204" pitchFamily="34" charset="0"/>
              </a:rPr>
              <a:t>Campaign Details</a:t>
            </a:r>
            <a:endParaRPr lang="en-US" altLang="en-US" sz="3200">
              <a:latin typeface="Trebuchet MS" panose="020B0703020202090204" pitchFamily="34" charset="0"/>
            </a:endParaRPr>
          </a:p>
        </p:txBody>
      </p:sp>
      <p:sp>
        <p:nvSpPr>
          <p:cNvPr id="18441" name="Content Placeholder 4">
            <a:extLst>
              <a:ext uri="{FF2B5EF4-FFF2-40B4-BE49-F238E27FC236}">
                <a16:creationId xmlns:a16="http://schemas.microsoft.com/office/drawing/2014/main" id="{B3074819-B766-A74A-BCF5-43B99040EEB2}"/>
              </a:ext>
            </a:extLst>
          </p:cNvPr>
          <p:cNvSpPr txBox="1">
            <a:spLocks/>
          </p:cNvSpPr>
          <p:nvPr/>
        </p:nvSpPr>
        <p:spPr bwMode="auto">
          <a:xfrm>
            <a:off x="708025" y="1789113"/>
            <a:ext cx="3448050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en-US" altLang="en-US" sz="2000" b="1">
                <a:solidFill>
                  <a:srgbClr val="494E8A"/>
                </a:solidFill>
              </a:rPr>
              <a:t>MARKETING-SALES FUNNEL</a:t>
            </a:r>
          </a:p>
        </p:txBody>
      </p:sp>
      <p:sp>
        <p:nvSpPr>
          <p:cNvPr id="18442" name="Content Placeholder 4">
            <a:extLst>
              <a:ext uri="{FF2B5EF4-FFF2-40B4-BE49-F238E27FC236}">
                <a16:creationId xmlns:a16="http://schemas.microsoft.com/office/drawing/2014/main" id="{11CB424B-12EA-B643-A6D9-335D029920FE}"/>
              </a:ext>
            </a:extLst>
          </p:cNvPr>
          <p:cNvSpPr txBox="1">
            <a:spLocks/>
          </p:cNvSpPr>
          <p:nvPr/>
        </p:nvSpPr>
        <p:spPr bwMode="auto">
          <a:xfrm>
            <a:off x="5138738" y="1778000"/>
            <a:ext cx="814387" cy="44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en-US" altLang="en-US" sz="2000" b="1">
                <a:solidFill>
                  <a:srgbClr val="494E8A"/>
                </a:solidFill>
              </a:rPr>
              <a:t>GOAL</a:t>
            </a:r>
          </a:p>
        </p:txBody>
      </p:sp>
      <p:sp>
        <p:nvSpPr>
          <p:cNvPr id="18443" name="Content Placeholder 4">
            <a:extLst>
              <a:ext uri="{FF2B5EF4-FFF2-40B4-BE49-F238E27FC236}">
                <a16:creationId xmlns:a16="http://schemas.microsoft.com/office/drawing/2014/main" id="{2A3C48E2-005D-AF48-A607-DD06E115D1C6}"/>
              </a:ext>
            </a:extLst>
          </p:cNvPr>
          <p:cNvSpPr txBox="1">
            <a:spLocks/>
          </p:cNvSpPr>
          <p:nvPr/>
        </p:nvSpPr>
        <p:spPr bwMode="auto">
          <a:xfrm>
            <a:off x="7048500" y="1778000"/>
            <a:ext cx="1201738" cy="44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en-US" altLang="en-US" sz="2000" b="1">
                <a:solidFill>
                  <a:srgbClr val="494E8A"/>
                </a:solidFill>
              </a:rPr>
              <a:t>ACTIVITY</a:t>
            </a:r>
          </a:p>
        </p:txBody>
      </p:sp>
      <p:sp>
        <p:nvSpPr>
          <p:cNvPr id="18444" name="TextBox 17">
            <a:extLst>
              <a:ext uri="{FF2B5EF4-FFF2-40B4-BE49-F238E27FC236}">
                <a16:creationId xmlns:a16="http://schemas.microsoft.com/office/drawing/2014/main" id="{C61F6644-6ECF-384B-8492-2904A0FF11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3763" y="3332163"/>
            <a:ext cx="295751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2400">
                <a:solidFill>
                  <a:schemeClr val="bg1"/>
                </a:solidFill>
              </a:rPr>
              <a:t>Interest</a:t>
            </a:r>
          </a:p>
        </p:txBody>
      </p:sp>
      <p:sp>
        <p:nvSpPr>
          <p:cNvPr id="18445" name="TextBox 18">
            <a:extLst>
              <a:ext uri="{FF2B5EF4-FFF2-40B4-BE49-F238E27FC236}">
                <a16:creationId xmlns:a16="http://schemas.microsoft.com/office/drawing/2014/main" id="{08C20CC7-0512-C949-B079-6D29A95CF7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6475" y="4086225"/>
            <a:ext cx="2671763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2400">
                <a:solidFill>
                  <a:schemeClr val="bg1"/>
                </a:solidFill>
              </a:rPr>
              <a:t>Demo</a:t>
            </a:r>
          </a:p>
        </p:txBody>
      </p:sp>
      <p:sp>
        <p:nvSpPr>
          <p:cNvPr id="18446" name="TextBox 19">
            <a:extLst>
              <a:ext uri="{FF2B5EF4-FFF2-40B4-BE49-F238E27FC236}">
                <a16:creationId xmlns:a16="http://schemas.microsoft.com/office/drawing/2014/main" id="{9C2672CD-4473-614E-8E31-115BD78043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9675" y="4849813"/>
            <a:ext cx="23558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2400">
                <a:solidFill>
                  <a:schemeClr val="bg1"/>
                </a:solidFill>
              </a:rPr>
              <a:t>Opps</a:t>
            </a:r>
          </a:p>
        </p:txBody>
      </p:sp>
      <p:sp>
        <p:nvSpPr>
          <p:cNvPr id="18447" name="TextBox 20">
            <a:extLst>
              <a:ext uri="{FF2B5EF4-FFF2-40B4-BE49-F238E27FC236}">
                <a16:creationId xmlns:a16="http://schemas.microsoft.com/office/drawing/2014/main" id="{6EBFB975-4CDE-8F41-BD55-D5EDE43CE4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2400" y="5600700"/>
            <a:ext cx="1909763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2400">
                <a:solidFill>
                  <a:schemeClr val="bg1"/>
                </a:solidFill>
              </a:rPr>
              <a:t>Won</a:t>
            </a:r>
          </a:p>
        </p:txBody>
      </p: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CE9377F3-24A1-BC4A-8AF0-7FC767FD6F47}"/>
              </a:ext>
            </a:extLst>
          </p:cNvPr>
          <p:cNvSpPr/>
          <p:nvPr/>
        </p:nvSpPr>
        <p:spPr bwMode="auto">
          <a:xfrm>
            <a:off x="4632325" y="2397125"/>
            <a:ext cx="1839913" cy="1189038"/>
          </a:xfrm>
          <a:prstGeom prst="roundRect">
            <a:avLst/>
          </a:prstGeom>
          <a:solidFill>
            <a:schemeClr val="tx1">
              <a:lumMod val="10000"/>
              <a:lumOff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r>
              <a:rPr lang="en-US" sz="1600" dirty="0">
                <a:solidFill>
                  <a:srgbClr val="495061"/>
                </a:solidFill>
                <a:latin typeface="Calibri"/>
                <a:ea typeface="MS PGothic" pitchFamily="34" charset="-128"/>
                <a:cs typeface="Calibri"/>
              </a:rPr>
              <a:t>Goal 1</a:t>
            </a:r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08CAA08E-FA7E-F845-B083-F5F6895C947E}"/>
              </a:ext>
            </a:extLst>
          </p:cNvPr>
          <p:cNvSpPr/>
          <p:nvPr/>
        </p:nvSpPr>
        <p:spPr bwMode="auto">
          <a:xfrm>
            <a:off x="4632325" y="3687763"/>
            <a:ext cx="1839913" cy="1189037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r>
              <a:rPr lang="en-US" sz="1600" dirty="0">
                <a:solidFill>
                  <a:srgbClr val="495061"/>
                </a:solidFill>
                <a:latin typeface="Calibri"/>
                <a:ea typeface="MS PGothic" pitchFamily="34" charset="-128"/>
                <a:cs typeface="Calibri"/>
              </a:rPr>
              <a:t>Goal 2</a:t>
            </a:r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99295869-7163-9041-909F-375B11C5E185}"/>
              </a:ext>
            </a:extLst>
          </p:cNvPr>
          <p:cNvSpPr/>
          <p:nvPr/>
        </p:nvSpPr>
        <p:spPr bwMode="auto">
          <a:xfrm>
            <a:off x="4643438" y="4978400"/>
            <a:ext cx="1838325" cy="1189038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r>
              <a:rPr lang="en-US" sz="1600" dirty="0">
                <a:solidFill>
                  <a:srgbClr val="495061"/>
                </a:solidFill>
                <a:latin typeface="Calibri"/>
                <a:ea typeface="MS PGothic" pitchFamily="34" charset="-128"/>
                <a:cs typeface="Calibri"/>
              </a:rPr>
              <a:t>Goal 3</a:t>
            </a:r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ECC04486-F24E-EB45-805A-54276FAD7806}"/>
              </a:ext>
            </a:extLst>
          </p:cNvPr>
          <p:cNvSpPr/>
          <p:nvPr/>
        </p:nvSpPr>
        <p:spPr bwMode="auto">
          <a:xfrm>
            <a:off x="6726238" y="2428875"/>
            <a:ext cx="1838325" cy="1187450"/>
          </a:xfrm>
          <a:prstGeom prst="roundRect">
            <a:avLst/>
          </a:prstGeom>
          <a:solidFill>
            <a:schemeClr val="tx1">
              <a:lumMod val="10000"/>
              <a:lumOff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r>
              <a:rPr lang="en-US" sz="1600" dirty="0">
                <a:solidFill>
                  <a:srgbClr val="495061"/>
                </a:solidFill>
                <a:latin typeface="Calibri"/>
                <a:ea typeface="MS PGothic" pitchFamily="34" charset="-128"/>
                <a:cs typeface="Calibri"/>
              </a:rPr>
              <a:t>Activity 1-5</a:t>
            </a:r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7CA35D66-50DC-EF40-BC7F-A7BBDEFEF3E2}"/>
              </a:ext>
            </a:extLst>
          </p:cNvPr>
          <p:cNvSpPr/>
          <p:nvPr/>
        </p:nvSpPr>
        <p:spPr bwMode="auto">
          <a:xfrm>
            <a:off x="6726238" y="3717925"/>
            <a:ext cx="1838325" cy="1189038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r>
              <a:rPr lang="en-US" sz="1600" dirty="0">
                <a:solidFill>
                  <a:srgbClr val="495061"/>
                </a:solidFill>
                <a:latin typeface="Calibri"/>
                <a:ea typeface="MS PGothic" pitchFamily="34" charset="-128"/>
                <a:cs typeface="Calibri"/>
              </a:rPr>
              <a:t>Activity 1-5</a:t>
            </a:r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9378EB14-853C-A14F-87F8-7DF1905B5322}"/>
              </a:ext>
            </a:extLst>
          </p:cNvPr>
          <p:cNvSpPr/>
          <p:nvPr/>
        </p:nvSpPr>
        <p:spPr bwMode="auto">
          <a:xfrm>
            <a:off x="6735763" y="5008563"/>
            <a:ext cx="1839912" cy="1189037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r>
              <a:rPr lang="en-US" sz="1600" dirty="0">
                <a:solidFill>
                  <a:srgbClr val="495061"/>
                </a:solidFill>
                <a:latin typeface="Calibri"/>
                <a:ea typeface="MS PGothic" pitchFamily="34" charset="-128"/>
                <a:cs typeface="Calibri"/>
              </a:rPr>
              <a:t>Activity 1-5</a:t>
            </a:r>
          </a:p>
        </p:txBody>
      </p:sp>
    </p:spTree>
  </p:cSld>
  <p:clrMapOvr>
    <a:masterClrMapping/>
  </p:clrMapOvr>
  <p:transition spd="slow" advClick="0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2">
            <a:extLst>
              <a:ext uri="{FF2B5EF4-FFF2-40B4-BE49-F238E27FC236}">
                <a16:creationId xmlns:a16="http://schemas.microsoft.com/office/drawing/2014/main" id="{1EB53EAB-5597-7841-B532-3825117124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Content Initiative Planning</a:t>
            </a:r>
          </a:p>
        </p:txBody>
      </p:sp>
      <p:sp>
        <p:nvSpPr>
          <p:cNvPr id="19459" name="Subtitle 3">
            <a:extLst>
              <a:ext uri="{FF2B5EF4-FFF2-40B4-BE49-F238E27FC236}">
                <a16:creationId xmlns:a16="http://schemas.microsoft.com/office/drawing/2014/main" id="{7D215EF1-B61C-C242-96A5-A5AAF4C3A57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ransition spd="slow" advClick="0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1CFA4778-B93A-6249-92E8-CA98A015D5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325" y="604838"/>
            <a:ext cx="8610600" cy="62865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Content Planning</a:t>
            </a:r>
          </a:p>
        </p:txBody>
      </p:sp>
      <p:cxnSp>
        <p:nvCxnSpPr>
          <p:cNvPr id="20483" name="Straight Arrow Connector 6">
            <a:extLst>
              <a:ext uri="{FF2B5EF4-FFF2-40B4-BE49-F238E27FC236}">
                <a16:creationId xmlns:a16="http://schemas.microsoft.com/office/drawing/2014/main" id="{90793263-1B1E-7B44-8E03-6A9AC96FBDA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14425" y="5573713"/>
            <a:ext cx="7115175" cy="0"/>
          </a:xfrm>
          <a:prstGeom prst="straightConnector1">
            <a:avLst/>
          </a:prstGeom>
          <a:noFill/>
          <a:ln w="19050">
            <a:solidFill>
              <a:srgbClr val="49506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484" name="TextBox 9">
            <a:extLst>
              <a:ext uri="{FF2B5EF4-FFF2-40B4-BE49-F238E27FC236}">
                <a16:creationId xmlns:a16="http://schemas.microsoft.com/office/drawing/2014/main" id="{A6390A2A-9F83-224F-AC26-74133FC82E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3388" y="5589588"/>
            <a:ext cx="3968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400"/>
              <a:t>Q1</a:t>
            </a:r>
          </a:p>
        </p:txBody>
      </p:sp>
      <p:cxnSp>
        <p:nvCxnSpPr>
          <p:cNvPr id="20485" name="Straight Connector 13">
            <a:extLst>
              <a:ext uri="{FF2B5EF4-FFF2-40B4-BE49-F238E27FC236}">
                <a16:creationId xmlns:a16="http://schemas.microsoft.com/office/drawing/2014/main" id="{FE759A26-4627-0B4C-9E5C-94895BA61F9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774950" y="5505450"/>
            <a:ext cx="4763" cy="157163"/>
          </a:xfrm>
          <a:prstGeom prst="line">
            <a:avLst/>
          </a:prstGeom>
          <a:noFill/>
          <a:ln w="19050">
            <a:solidFill>
              <a:srgbClr val="49506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486" name="Straight Arrow Connector 25">
            <a:extLst>
              <a:ext uri="{FF2B5EF4-FFF2-40B4-BE49-F238E27FC236}">
                <a16:creationId xmlns:a16="http://schemas.microsoft.com/office/drawing/2014/main" id="{9ADE0298-67CF-2340-AF6B-F7393A24F61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178050" y="3562350"/>
            <a:ext cx="6029325" cy="0"/>
          </a:xfrm>
          <a:prstGeom prst="straightConnector1">
            <a:avLst/>
          </a:prstGeom>
          <a:noFill/>
          <a:ln w="25400">
            <a:solidFill>
              <a:schemeClr val="bg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487" name="Straight Arrow Connector 30">
            <a:extLst>
              <a:ext uri="{FF2B5EF4-FFF2-40B4-BE49-F238E27FC236}">
                <a16:creationId xmlns:a16="http://schemas.microsoft.com/office/drawing/2014/main" id="{F6823D7E-1E02-934C-99F4-8FABAE10561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890838" y="4524375"/>
            <a:ext cx="5087937" cy="0"/>
          </a:xfrm>
          <a:prstGeom prst="straightConnector1">
            <a:avLst/>
          </a:prstGeom>
          <a:noFill/>
          <a:ln w="25400">
            <a:solidFill>
              <a:schemeClr val="bg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488" name="Straight Arrow Connector 21">
            <a:extLst>
              <a:ext uri="{FF2B5EF4-FFF2-40B4-BE49-F238E27FC236}">
                <a16:creationId xmlns:a16="http://schemas.microsoft.com/office/drawing/2014/main" id="{B7EFBEEB-A087-B949-96A7-4CD3BBDCFD24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4376738" y="5781675"/>
            <a:ext cx="4078287" cy="6350"/>
          </a:xfrm>
          <a:prstGeom prst="straightConnector1">
            <a:avLst/>
          </a:prstGeom>
          <a:noFill/>
          <a:ln w="25400">
            <a:solidFill>
              <a:schemeClr val="bg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489" name="Straight Connector 13">
            <a:extLst>
              <a:ext uri="{FF2B5EF4-FFF2-40B4-BE49-F238E27FC236}">
                <a16:creationId xmlns:a16="http://schemas.microsoft.com/office/drawing/2014/main" id="{6FCBBF37-1C35-C34C-B51A-6BB4E81CAA5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597400" y="5508625"/>
            <a:ext cx="4763" cy="155575"/>
          </a:xfrm>
          <a:prstGeom prst="line">
            <a:avLst/>
          </a:prstGeom>
          <a:noFill/>
          <a:ln w="19050">
            <a:solidFill>
              <a:srgbClr val="49506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490" name="Straight Connector 13">
            <a:extLst>
              <a:ext uri="{FF2B5EF4-FFF2-40B4-BE49-F238E27FC236}">
                <a16:creationId xmlns:a16="http://schemas.microsoft.com/office/drawing/2014/main" id="{54E04C93-AC51-1343-A86F-21CF3478AE5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318250" y="5497513"/>
            <a:ext cx="4763" cy="157162"/>
          </a:xfrm>
          <a:prstGeom prst="line">
            <a:avLst/>
          </a:prstGeom>
          <a:noFill/>
          <a:ln w="19050">
            <a:solidFill>
              <a:srgbClr val="49506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491" name="TextBox 9">
            <a:extLst>
              <a:ext uri="{FF2B5EF4-FFF2-40B4-BE49-F238E27FC236}">
                <a16:creationId xmlns:a16="http://schemas.microsoft.com/office/drawing/2014/main" id="{7FA853BF-F392-E947-9D7E-AFB70D8519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5988" y="5572125"/>
            <a:ext cx="3968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400"/>
              <a:t>Q2</a:t>
            </a:r>
          </a:p>
        </p:txBody>
      </p:sp>
      <p:sp>
        <p:nvSpPr>
          <p:cNvPr id="20492" name="TextBox 9">
            <a:extLst>
              <a:ext uri="{FF2B5EF4-FFF2-40B4-BE49-F238E27FC236}">
                <a16:creationId xmlns:a16="http://schemas.microsoft.com/office/drawing/2014/main" id="{41816228-13B6-054C-8EBD-6ECEB5B8B8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6688" y="5581650"/>
            <a:ext cx="3952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400"/>
              <a:t>Q3</a:t>
            </a:r>
          </a:p>
        </p:txBody>
      </p:sp>
      <p:sp>
        <p:nvSpPr>
          <p:cNvPr id="20493" name="TextBox 9">
            <a:extLst>
              <a:ext uri="{FF2B5EF4-FFF2-40B4-BE49-F238E27FC236}">
                <a16:creationId xmlns:a16="http://schemas.microsoft.com/office/drawing/2014/main" id="{21561857-5B72-4443-B26B-5E698A9FE9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6413" y="5572125"/>
            <a:ext cx="3952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400"/>
              <a:t>Q4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4CD5ACB-53B3-2E45-910E-F6DDA85BA2EC}"/>
              </a:ext>
            </a:extLst>
          </p:cNvPr>
          <p:cNvGraphicFramePr>
            <a:graphicFrameLocks noGrp="1"/>
          </p:cNvGraphicFramePr>
          <p:nvPr/>
        </p:nvGraphicFramePr>
        <p:xfrm>
          <a:off x="1049338" y="1825625"/>
          <a:ext cx="7110412" cy="21748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76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76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776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776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4975">
                <a:tc>
                  <a:txBody>
                    <a:bodyPr/>
                    <a:lstStyle/>
                    <a:p>
                      <a:pPr marL="91440"/>
                      <a:r>
                        <a:rPr lang="en-US" sz="1800" dirty="0">
                          <a:latin typeface="Calibri"/>
                          <a:cs typeface="Calibri"/>
                        </a:rPr>
                        <a:t>Theme 1</a:t>
                      </a:r>
                      <a:endParaRPr lang="en-US" sz="1800" b="1" dirty="0">
                        <a:latin typeface="Calibri"/>
                        <a:cs typeface="Calibri"/>
                      </a:endParaRPr>
                    </a:p>
                  </a:txBody>
                  <a:tcPr marT="45700" marB="45700" anchor="ctr">
                    <a:solidFill>
                      <a:srgbClr val="70A3EB"/>
                    </a:solidFill>
                  </a:tcPr>
                </a:tc>
                <a:tc>
                  <a:txBody>
                    <a:bodyPr/>
                    <a:lstStyle/>
                    <a:p>
                      <a:pPr marL="91440"/>
                      <a:r>
                        <a:rPr lang="en-US" sz="1800" dirty="0">
                          <a:latin typeface="Calibri"/>
                          <a:cs typeface="Calibri"/>
                        </a:rPr>
                        <a:t>Theme 2</a:t>
                      </a:r>
                      <a:endParaRPr lang="en-US" sz="1800" b="1" dirty="0">
                        <a:latin typeface="Calibri"/>
                        <a:cs typeface="Calibri"/>
                      </a:endParaRPr>
                    </a:p>
                  </a:txBody>
                  <a:tcPr marT="45700" marB="45700" anchor="ctr">
                    <a:solidFill>
                      <a:srgbClr val="70A3EB"/>
                    </a:solidFill>
                  </a:tcPr>
                </a:tc>
                <a:tc>
                  <a:txBody>
                    <a:bodyPr/>
                    <a:lstStyle/>
                    <a:p>
                      <a:pPr marL="91440"/>
                      <a:r>
                        <a:rPr lang="en-US" sz="1800" dirty="0">
                          <a:latin typeface="Calibri"/>
                          <a:cs typeface="Calibri"/>
                        </a:rPr>
                        <a:t>Theme</a:t>
                      </a:r>
                      <a:r>
                        <a:rPr lang="en-US" sz="1800" baseline="0" dirty="0">
                          <a:latin typeface="Calibri"/>
                          <a:cs typeface="Calibri"/>
                        </a:rPr>
                        <a:t> 3</a:t>
                      </a:r>
                      <a:endParaRPr lang="en-US" sz="1800" b="1" dirty="0">
                        <a:latin typeface="Calibri"/>
                        <a:cs typeface="Calibri"/>
                      </a:endParaRPr>
                    </a:p>
                  </a:txBody>
                  <a:tcPr marT="45700" marB="45700" anchor="ctr">
                    <a:solidFill>
                      <a:srgbClr val="70A3EB"/>
                    </a:solidFill>
                  </a:tcPr>
                </a:tc>
                <a:tc>
                  <a:txBody>
                    <a:bodyPr/>
                    <a:lstStyle/>
                    <a:p>
                      <a:pPr marL="91440"/>
                      <a:r>
                        <a:rPr lang="en-US" sz="1800" dirty="0">
                          <a:latin typeface="Calibri"/>
                          <a:cs typeface="Calibri"/>
                        </a:rPr>
                        <a:t>Theme 4</a:t>
                      </a:r>
                      <a:endParaRPr lang="en-US" sz="1800" b="1" dirty="0">
                        <a:latin typeface="Calibri"/>
                        <a:cs typeface="Calibri"/>
                      </a:endParaRPr>
                    </a:p>
                  </a:txBody>
                  <a:tcPr marT="45700" marB="45700" anchor="ctr">
                    <a:solidFill>
                      <a:srgbClr val="70A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4975">
                <a:tc>
                  <a:txBody>
                    <a:bodyPr/>
                    <a:lstStyle/>
                    <a:p>
                      <a:pPr marL="91440"/>
                      <a:r>
                        <a:rPr lang="en-US" sz="1600" dirty="0">
                          <a:solidFill>
                            <a:srgbClr val="495061"/>
                          </a:solidFill>
                          <a:latin typeface="Calibri"/>
                          <a:cs typeface="Calibri"/>
                        </a:rPr>
                        <a:t>Ebook</a:t>
                      </a:r>
                      <a:endParaRPr lang="en-US" sz="1600" b="0" dirty="0">
                        <a:solidFill>
                          <a:srgbClr val="495061"/>
                        </a:solidFill>
                        <a:latin typeface="Calibri"/>
                        <a:cs typeface="Calibri"/>
                      </a:endParaRPr>
                    </a:p>
                  </a:txBody>
                  <a:tcPr marT="45700" marB="45700" anchor="ctr"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/>
                      <a:r>
                        <a:rPr lang="en-US" sz="1600" dirty="0">
                          <a:solidFill>
                            <a:srgbClr val="495061"/>
                          </a:solidFill>
                          <a:latin typeface="Calibri"/>
                          <a:cs typeface="Calibri"/>
                        </a:rPr>
                        <a:t>Ebook</a:t>
                      </a:r>
                      <a:endParaRPr lang="en-US" sz="1600" b="0" dirty="0">
                        <a:solidFill>
                          <a:srgbClr val="495061"/>
                        </a:solidFill>
                        <a:latin typeface="Calibri"/>
                        <a:cs typeface="Calibri"/>
                      </a:endParaRPr>
                    </a:p>
                  </a:txBody>
                  <a:tcPr marT="45700" marB="45700" anchor="ctr"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/>
                      <a:r>
                        <a:rPr lang="en-US" sz="1600" dirty="0">
                          <a:solidFill>
                            <a:srgbClr val="495061"/>
                          </a:solidFill>
                          <a:latin typeface="Calibri"/>
                          <a:cs typeface="Calibri"/>
                        </a:rPr>
                        <a:t>Ebook</a:t>
                      </a:r>
                      <a:endParaRPr lang="en-US" sz="1600" b="0" dirty="0">
                        <a:solidFill>
                          <a:srgbClr val="495061"/>
                        </a:solidFill>
                        <a:latin typeface="Calibri"/>
                        <a:cs typeface="Calibri"/>
                      </a:endParaRPr>
                    </a:p>
                  </a:txBody>
                  <a:tcPr marT="45700" marB="45700" anchor="ctr"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/>
                      <a:r>
                        <a:rPr lang="en-US" sz="1600" dirty="0">
                          <a:solidFill>
                            <a:srgbClr val="495061"/>
                          </a:solidFill>
                          <a:latin typeface="Calibri"/>
                          <a:cs typeface="Calibri"/>
                        </a:rPr>
                        <a:t>Ebook</a:t>
                      </a:r>
                      <a:endParaRPr lang="en-US" sz="1600" b="0" dirty="0">
                        <a:solidFill>
                          <a:srgbClr val="495061"/>
                        </a:solidFill>
                        <a:latin typeface="Calibri"/>
                        <a:cs typeface="Calibri"/>
                      </a:endParaRPr>
                    </a:p>
                  </a:txBody>
                  <a:tcPr marT="45700" marB="45700" anchor="ctr"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975">
                <a:tc>
                  <a:txBody>
                    <a:bodyPr/>
                    <a:lstStyle/>
                    <a:p>
                      <a:pPr marL="91440"/>
                      <a:r>
                        <a:rPr lang="en-US" sz="1600" dirty="0">
                          <a:solidFill>
                            <a:srgbClr val="495061"/>
                          </a:solidFill>
                          <a:latin typeface="Calibri"/>
                          <a:cs typeface="Calibri"/>
                        </a:rPr>
                        <a:t>Infographic</a:t>
                      </a:r>
                      <a:endParaRPr lang="en-US" sz="1600" b="0" dirty="0">
                        <a:solidFill>
                          <a:srgbClr val="495061"/>
                        </a:solidFill>
                        <a:latin typeface="Calibri"/>
                        <a:cs typeface="Calibri"/>
                      </a:endParaRPr>
                    </a:p>
                  </a:txBody>
                  <a:tcPr marT="45700" marB="4570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495061"/>
                          </a:solidFill>
                          <a:latin typeface="Calibri"/>
                          <a:cs typeface="Calibri"/>
                        </a:rPr>
                        <a:t>Infographic</a:t>
                      </a:r>
                      <a:endParaRPr lang="en-US" sz="1600" b="0" dirty="0">
                        <a:solidFill>
                          <a:srgbClr val="495061"/>
                        </a:solidFill>
                        <a:latin typeface="Calibri"/>
                        <a:cs typeface="Calibri"/>
                      </a:endParaRPr>
                    </a:p>
                  </a:txBody>
                  <a:tcPr marT="45700" marB="4570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495061"/>
                          </a:solidFill>
                          <a:latin typeface="Calibri"/>
                          <a:cs typeface="Calibri"/>
                        </a:rPr>
                        <a:t>Infographic</a:t>
                      </a:r>
                      <a:endParaRPr lang="en-US" sz="1600" b="0" dirty="0">
                        <a:solidFill>
                          <a:srgbClr val="495061"/>
                        </a:solidFill>
                        <a:latin typeface="Calibri"/>
                        <a:cs typeface="Calibri"/>
                      </a:endParaRPr>
                    </a:p>
                  </a:txBody>
                  <a:tcPr marT="45700" marB="4570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495061"/>
                          </a:solidFill>
                          <a:latin typeface="Calibri"/>
                          <a:cs typeface="Calibri"/>
                        </a:rPr>
                        <a:t>Infographic</a:t>
                      </a:r>
                      <a:endParaRPr lang="en-US" sz="1600" b="0" dirty="0">
                        <a:solidFill>
                          <a:srgbClr val="495061"/>
                        </a:solidFill>
                        <a:latin typeface="Calibri"/>
                        <a:cs typeface="Calibri"/>
                      </a:endParaRPr>
                    </a:p>
                  </a:txBody>
                  <a:tcPr marT="45700" marB="4570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4975">
                <a:tc>
                  <a:txBody>
                    <a:bodyPr/>
                    <a:lstStyle/>
                    <a:p>
                      <a:pPr marL="91440"/>
                      <a:r>
                        <a:rPr lang="en-US" sz="1600" dirty="0">
                          <a:solidFill>
                            <a:srgbClr val="495061"/>
                          </a:solidFill>
                          <a:latin typeface="Calibri"/>
                          <a:cs typeface="Calibri"/>
                        </a:rPr>
                        <a:t>Slide Deck</a:t>
                      </a:r>
                      <a:endParaRPr lang="en-US" sz="1600" b="1" dirty="0">
                        <a:solidFill>
                          <a:srgbClr val="495061"/>
                        </a:solidFill>
                        <a:latin typeface="Calibri"/>
                        <a:cs typeface="Calibri"/>
                      </a:endParaRPr>
                    </a:p>
                  </a:txBody>
                  <a:tcPr marT="45700" marB="45700" anchor="ctr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495061"/>
                          </a:solidFill>
                          <a:latin typeface="Calibri"/>
                          <a:cs typeface="Calibri"/>
                        </a:rPr>
                        <a:t>Slide Deck</a:t>
                      </a:r>
                      <a:endParaRPr lang="en-US" sz="1600" b="1" dirty="0">
                        <a:solidFill>
                          <a:srgbClr val="495061"/>
                        </a:solidFill>
                        <a:latin typeface="Calibri"/>
                        <a:cs typeface="Calibri"/>
                      </a:endParaRPr>
                    </a:p>
                  </a:txBody>
                  <a:tcPr marT="45700" marB="45700" anchor="ctr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495061"/>
                          </a:solidFill>
                          <a:latin typeface="Calibri"/>
                          <a:cs typeface="Calibri"/>
                        </a:rPr>
                        <a:t>Slide Deck</a:t>
                      </a:r>
                      <a:endParaRPr lang="en-US" sz="1600" b="1" dirty="0">
                        <a:solidFill>
                          <a:srgbClr val="495061"/>
                        </a:solidFill>
                        <a:latin typeface="Calibri"/>
                        <a:cs typeface="Calibri"/>
                      </a:endParaRPr>
                    </a:p>
                  </a:txBody>
                  <a:tcPr marT="45700" marB="45700" anchor="ctr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495061"/>
                          </a:solidFill>
                          <a:latin typeface="Calibri"/>
                          <a:cs typeface="Calibri"/>
                        </a:rPr>
                        <a:t>Slide Deck</a:t>
                      </a:r>
                      <a:endParaRPr lang="en-US" sz="1600" b="1" dirty="0">
                        <a:solidFill>
                          <a:srgbClr val="495061"/>
                        </a:solidFill>
                        <a:latin typeface="Calibri"/>
                        <a:cs typeface="Calibri"/>
                      </a:endParaRPr>
                    </a:p>
                  </a:txBody>
                  <a:tcPr marT="45700" marB="45700" anchor="ctr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4975">
                <a:tc>
                  <a:txBody>
                    <a:bodyPr/>
                    <a:lstStyle/>
                    <a:p>
                      <a:pPr marL="91440"/>
                      <a:r>
                        <a:rPr lang="en-US" sz="1600" dirty="0">
                          <a:solidFill>
                            <a:srgbClr val="495061"/>
                          </a:solidFill>
                          <a:latin typeface="Calibri"/>
                          <a:cs typeface="Calibri"/>
                        </a:rPr>
                        <a:t>Blog Posts</a:t>
                      </a:r>
                    </a:p>
                  </a:txBody>
                  <a:tcPr marT="45700" marB="4570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495061"/>
                          </a:solidFill>
                          <a:latin typeface="Calibri"/>
                          <a:cs typeface="Calibri"/>
                        </a:rPr>
                        <a:t>Blog Posts</a:t>
                      </a:r>
                    </a:p>
                  </a:txBody>
                  <a:tcPr marT="45700" marB="4570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495061"/>
                          </a:solidFill>
                          <a:latin typeface="Calibri"/>
                          <a:cs typeface="Calibri"/>
                        </a:rPr>
                        <a:t>Blog Posts</a:t>
                      </a:r>
                    </a:p>
                  </a:txBody>
                  <a:tcPr marT="45700" marB="4570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495061"/>
                          </a:solidFill>
                          <a:latin typeface="Calibri"/>
                          <a:cs typeface="Calibri"/>
                        </a:rPr>
                        <a:t>Blog Posts</a:t>
                      </a:r>
                    </a:p>
                  </a:txBody>
                  <a:tcPr marT="45700" marB="45700" anchor="ctr"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0526" name="Pentagon 4">
            <a:extLst>
              <a:ext uri="{FF2B5EF4-FFF2-40B4-BE49-F238E27FC236}">
                <a16:creationId xmlns:a16="http://schemas.microsoft.com/office/drawing/2014/main" id="{A160F428-739A-464D-B781-BD35AD19E1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9975" y="4032250"/>
            <a:ext cx="7259638" cy="369888"/>
          </a:xfrm>
          <a:prstGeom prst="homePlate">
            <a:avLst>
              <a:gd name="adj" fmla="val 49975"/>
            </a:avLst>
          </a:prstGeom>
          <a:solidFill>
            <a:srgbClr val="595B9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600">
                <a:solidFill>
                  <a:schemeClr val="bg1"/>
                </a:solidFill>
              </a:rPr>
              <a:t>ONGOING INITIATIVE</a:t>
            </a:r>
          </a:p>
        </p:txBody>
      </p:sp>
      <p:sp>
        <p:nvSpPr>
          <p:cNvPr id="20527" name="Pentagon 33">
            <a:extLst>
              <a:ext uri="{FF2B5EF4-FFF2-40B4-BE49-F238E27FC236}">
                <a16:creationId xmlns:a16="http://schemas.microsoft.com/office/drawing/2014/main" id="{43AFB59C-7B5A-1E40-AEC7-69B2D0EB12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3150" y="4445000"/>
            <a:ext cx="7259638" cy="369888"/>
          </a:xfrm>
          <a:prstGeom prst="homePlate">
            <a:avLst>
              <a:gd name="adj" fmla="val 49975"/>
            </a:avLst>
          </a:prstGeom>
          <a:solidFill>
            <a:srgbClr val="595B9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600">
                <a:solidFill>
                  <a:schemeClr val="bg1"/>
                </a:solidFill>
              </a:rPr>
              <a:t>ONGOING INITIATIVE</a:t>
            </a:r>
          </a:p>
        </p:txBody>
      </p:sp>
      <p:sp>
        <p:nvSpPr>
          <p:cNvPr id="20528" name="Pentagon 34">
            <a:extLst>
              <a:ext uri="{FF2B5EF4-FFF2-40B4-BE49-F238E27FC236}">
                <a16:creationId xmlns:a16="http://schemas.microsoft.com/office/drawing/2014/main" id="{E18D6EFC-D562-2A49-86EC-EC06469577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3150" y="4854575"/>
            <a:ext cx="7259638" cy="369888"/>
          </a:xfrm>
          <a:prstGeom prst="homePlate">
            <a:avLst>
              <a:gd name="adj" fmla="val 49975"/>
            </a:avLst>
          </a:prstGeom>
          <a:solidFill>
            <a:srgbClr val="595B9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600">
                <a:solidFill>
                  <a:schemeClr val="bg1"/>
                </a:solidFill>
              </a:rPr>
              <a:t>ONGOING INITIATIVE</a:t>
            </a:r>
          </a:p>
        </p:txBody>
      </p:sp>
    </p:spTree>
  </p:cSld>
  <p:clrMapOvr>
    <a:masterClrMapping/>
  </p:clrMapOvr>
  <p:transition spd="slow" advClick="0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ounded Rectangle 32">
            <a:extLst>
              <a:ext uri="{FF2B5EF4-FFF2-40B4-BE49-F238E27FC236}">
                <a16:creationId xmlns:a16="http://schemas.microsoft.com/office/drawing/2014/main" id="{22985B9B-151C-DC41-85AE-E2D5686ED05B}"/>
              </a:ext>
            </a:extLst>
          </p:cNvPr>
          <p:cNvSpPr/>
          <p:nvPr/>
        </p:nvSpPr>
        <p:spPr bwMode="auto">
          <a:xfrm>
            <a:off x="7651750" y="5365750"/>
            <a:ext cx="1366838" cy="660400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marL="91440" eaLnBrk="0" hangingPunct="0">
              <a:defRPr/>
            </a:pPr>
            <a:r>
              <a:rPr lang="en-US" sz="1600" dirty="0">
                <a:solidFill>
                  <a:srgbClr val="495061"/>
                </a:solidFill>
                <a:latin typeface="Calibri"/>
                <a:ea typeface="MS PGothic" pitchFamily="34" charset="-128"/>
                <a:cs typeface="Calibri"/>
              </a:rPr>
              <a:t>Videos</a:t>
            </a:r>
          </a:p>
          <a:p>
            <a:pPr marL="91440" eaLnBrk="0" hangingPunct="0">
              <a:defRPr/>
            </a:pPr>
            <a:r>
              <a:rPr lang="en-US" sz="1600" dirty="0">
                <a:solidFill>
                  <a:srgbClr val="495061"/>
                </a:solidFill>
                <a:latin typeface="Calibri"/>
                <a:ea typeface="MS PGothic" pitchFamily="34" charset="-128"/>
                <a:cs typeface="Calibri"/>
              </a:rPr>
              <a:t>Per Quarter</a:t>
            </a:r>
          </a:p>
        </p:txBody>
      </p: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id="{CB1C156A-737D-AA47-9C88-FE151F1E6EAF}"/>
              </a:ext>
            </a:extLst>
          </p:cNvPr>
          <p:cNvSpPr/>
          <p:nvPr/>
        </p:nvSpPr>
        <p:spPr bwMode="auto">
          <a:xfrm>
            <a:off x="5510213" y="5365750"/>
            <a:ext cx="1417637" cy="660400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marL="91440" eaLnBrk="0" hangingPunct="0">
              <a:defRPr/>
            </a:pPr>
            <a:r>
              <a:rPr lang="en-US" sz="1600" dirty="0">
                <a:solidFill>
                  <a:srgbClr val="495061"/>
                </a:solidFill>
                <a:latin typeface="Calibri"/>
                <a:ea typeface="MS PGothic" pitchFamily="34" charset="-128"/>
                <a:cs typeface="Calibri"/>
              </a:rPr>
              <a:t>Slide Decks</a:t>
            </a:r>
          </a:p>
          <a:p>
            <a:pPr marL="91440" eaLnBrk="0" hangingPunct="0">
              <a:defRPr/>
            </a:pPr>
            <a:r>
              <a:rPr lang="en-US" sz="1600" dirty="0">
                <a:solidFill>
                  <a:srgbClr val="495061"/>
                </a:solidFill>
                <a:latin typeface="Calibri"/>
                <a:ea typeface="MS PGothic" pitchFamily="34" charset="-128"/>
                <a:cs typeface="Calibri"/>
              </a:rPr>
              <a:t>Per Quarter</a:t>
            </a:r>
          </a:p>
        </p:txBody>
      </p:sp>
      <p:sp>
        <p:nvSpPr>
          <p:cNvPr id="31" name="Rounded Rectangle 30">
            <a:extLst>
              <a:ext uri="{FF2B5EF4-FFF2-40B4-BE49-F238E27FC236}">
                <a16:creationId xmlns:a16="http://schemas.microsoft.com/office/drawing/2014/main" id="{C2F95E0B-4E75-3542-AA7D-15C9BF3BB3EC}"/>
              </a:ext>
            </a:extLst>
          </p:cNvPr>
          <p:cNvSpPr/>
          <p:nvPr/>
        </p:nvSpPr>
        <p:spPr bwMode="auto">
          <a:xfrm>
            <a:off x="3287713" y="5365750"/>
            <a:ext cx="1377950" cy="660400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marL="91440" eaLnBrk="0" hangingPunct="0">
              <a:defRPr/>
            </a:pPr>
            <a:r>
              <a:rPr lang="en-US" sz="1600" dirty="0">
                <a:solidFill>
                  <a:srgbClr val="495061"/>
                </a:solidFill>
                <a:latin typeface="Calibri"/>
                <a:ea typeface="MS PGothic" pitchFamily="34" charset="-128"/>
                <a:cs typeface="Calibri"/>
              </a:rPr>
              <a:t>Infographics</a:t>
            </a:r>
          </a:p>
          <a:p>
            <a:pPr marL="91440" eaLnBrk="0" hangingPunct="0">
              <a:defRPr/>
            </a:pPr>
            <a:r>
              <a:rPr lang="en-US" sz="1600" dirty="0">
                <a:solidFill>
                  <a:srgbClr val="495061"/>
                </a:solidFill>
                <a:latin typeface="Calibri"/>
                <a:ea typeface="MS PGothic" pitchFamily="34" charset="-128"/>
                <a:cs typeface="Calibri"/>
              </a:rPr>
              <a:t>Per Month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0A44D164-C096-6047-ABA2-7DA1C857EFE9}"/>
              </a:ext>
            </a:extLst>
          </p:cNvPr>
          <p:cNvSpPr/>
          <p:nvPr/>
        </p:nvSpPr>
        <p:spPr bwMode="auto">
          <a:xfrm>
            <a:off x="1184275" y="5362575"/>
            <a:ext cx="1250950" cy="660400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marL="91440" eaLnBrk="0" hangingPunct="0">
              <a:defRPr/>
            </a:pPr>
            <a:r>
              <a:rPr lang="en-US" sz="1600" dirty="0">
                <a:solidFill>
                  <a:srgbClr val="495061"/>
                </a:solidFill>
                <a:latin typeface="Calibri"/>
                <a:ea typeface="MS PGothic" pitchFamily="34" charset="-128"/>
                <a:cs typeface="Calibri"/>
              </a:rPr>
              <a:t>Ebooks</a:t>
            </a:r>
          </a:p>
          <a:p>
            <a:pPr marL="91440" eaLnBrk="0" hangingPunct="0">
              <a:defRPr/>
            </a:pPr>
            <a:r>
              <a:rPr lang="en-US" sz="1600" dirty="0">
                <a:solidFill>
                  <a:srgbClr val="495061"/>
                </a:solidFill>
                <a:latin typeface="Calibri"/>
                <a:ea typeface="MS PGothic" pitchFamily="34" charset="-128"/>
                <a:cs typeface="Calibri"/>
              </a:rPr>
              <a:t>Per Month</a:t>
            </a:r>
          </a:p>
        </p:txBody>
      </p:sp>
      <p:sp>
        <p:nvSpPr>
          <p:cNvPr id="21510" name="Title 1">
            <a:extLst>
              <a:ext uri="{FF2B5EF4-FFF2-40B4-BE49-F238E27FC236}">
                <a16:creationId xmlns:a16="http://schemas.microsoft.com/office/drawing/2014/main" id="{44DA6DDA-EEF1-464B-BE3A-E77D5BDFF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668338"/>
            <a:ext cx="8610600" cy="701675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Content Program Drill-Down Per Quarter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4EC2770-93A9-9F45-A47A-356D5B9EB508}"/>
              </a:ext>
            </a:extLst>
          </p:cNvPr>
          <p:cNvGraphicFramePr>
            <a:graphicFrameLocks noGrp="1"/>
          </p:cNvGraphicFramePr>
          <p:nvPr/>
        </p:nvGraphicFramePr>
        <p:xfrm>
          <a:off x="369888" y="1619250"/>
          <a:ext cx="8489950" cy="2254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1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5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29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499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99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31212">
                <a:tc>
                  <a:txBody>
                    <a:bodyPr/>
                    <a:lstStyle/>
                    <a:p>
                      <a:r>
                        <a:rPr lang="en-US" sz="1800" b="1" dirty="0">
                          <a:latin typeface="Calibri"/>
                          <a:cs typeface="Calibri"/>
                        </a:rPr>
                        <a:t>Messaging</a:t>
                      </a:r>
                      <a:r>
                        <a:rPr lang="en-US" sz="1800" b="1" baseline="0" dirty="0">
                          <a:latin typeface="Calibri"/>
                          <a:cs typeface="Calibri"/>
                        </a:rPr>
                        <a:t> Arc</a:t>
                      </a:r>
                      <a:endParaRPr lang="en-US" sz="1800" b="1" dirty="0">
                        <a:latin typeface="Calibri"/>
                        <a:cs typeface="Calibri"/>
                      </a:endParaRPr>
                    </a:p>
                  </a:txBody>
                  <a:tcPr marL="91432" marR="91432" marT="45705" marB="45705" anchor="ctr">
                    <a:solidFill>
                      <a:srgbClr val="70A3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latin typeface="Calibri"/>
                          <a:cs typeface="Calibri"/>
                        </a:rPr>
                        <a:t>Product</a:t>
                      </a:r>
                      <a:r>
                        <a:rPr lang="en-US" sz="1800" b="1" baseline="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800" b="1" dirty="0">
                          <a:latin typeface="Calibri"/>
                          <a:cs typeface="Calibri"/>
                        </a:rPr>
                        <a:t>Launches</a:t>
                      </a:r>
                    </a:p>
                  </a:txBody>
                  <a:tcPr marL="91432" marR="91432" marT="45705" marB="45705" anchor="ctr">
                    <a:solidFill>
                      <a:srgbClr val="70A3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latin typeface="Calibri"/>
                          <a:cs typeface="Calibri"/>
                        </a:rPr>
                        <a:t>Trend</a:t>
                      </a:r>
                      <a:r>
                        <a:rPr lang="en-US" sz="1800" b="1" baseline="0" dirty="0">
                          <a:latin typeface="Calibri"/>
                          <a:cs typeface="Calibri"/>
                        </a:rPr>
                        <a:t> Related</a:t>
                      </a:r>
                      <a:endParaRPr lang="en-US" sz="1800" b="1" dirty="0">
                        <a:latin typeface="Calibri"/>
                        <a:cs typeface="Calibri"/>
                      </a:endParaRPr>
                    </a:p>
                  </a:txBody>
                  <a:tcPr marL="91432" marR="91432" marT="45705" marB="45705" anchor="ctr">
                    <a:solidFill>
                      <a:srgbClr val="70A3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latin typeface="Calibri"/>
                          <a:cs typeface="Calibri"/>
                        </a:rPr>
                        <a:t>Partner/Thought Leader</a:t>
                      </a:r>
                    </a:p>
                  </a:txBody>
                  <a:tcPr marL="91432" marR="91432" marT="45705" marB="45705" anchor="ctr">
                    <a:solidFill>
                      <a:srgbClr val="70A3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latin typeface="Calibri"/>
                          <a:cs typeface="Calibri"/>
                        </a:rPr>
                        <a:t>SEO</a:t>
                      </a:r>
                    </a:p>
                  </a:txBody>
                  <a:tcPr marL="91432" marR="91432" marT="45705" marB="45705" anchor="ctr">
                    <a:solidFill>
                      <a:srgbClr val="70A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0759">
                <a:tc>
                  <a:txBody>
                    <a:bodyPr/>
                    <a:lstStyle/>
                    <a:p>
                      <a:r>
                        <a:rPr lang="en-US" sz="1600" b="0" i="0" dirty="0">
                          <a:solidFill>
                            <a:srgbClr val="495061"/>
                          </a:solidFill>
                          <a:latin typeface="Calibri"/>
                          <a:cs typeface="Calibri"/>
                        </a:rPr>
                        <a:t>Asset 1</a:t>
                      </a:r>
                    </a:p>
                  </a:txBody>
                  <a:tcPr marL="91432" marR="91432" marT="45705" marB="45705" anchor="ctr"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i="0" dirty="0">
                          <a:solidFill>
                            <a:srgbClr val="495061"/>
                          </a:solidFill>
                          <a:latin typeface="Calibri"/>
                          <a:cs typeface="Calibri"/>
                        </a:rPr>
                        <a:t>Asset 1</a:t>
                      </a:r>
                    </a:p>
                  </a:txBody>
                  <a:tcPr marL="91432" marR="91432" marT="45705" marB="45705" anchor="ctr"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i="0" dirty="0">
                          <a:solidFill>
                            <a:srgbClr val="495061"/>
                          </a:solidFill>
                          <a:latin typeface="Calibri"/>
                          <a:cs typeface="Calibri"/>
                        </a:rPr>
                        <a:t>Asset 1</a:t>
                      </a:r>
                    </a:p>
                  </a:txBody>
                  <a:tcPr marL="91432" marR="91432" marT="45705" marB="45705" anchor="ctr"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i="0" dirty="0">
                          <a:solidFill>
                            <a:srgbClr val="495061"/>
                          </a:solidFill>
                          <a:latin typeface="Calibri"/>
                          <a:cs typeface="Calibri"/>
                        </a:rPr>
                        <a:t>Asset 1</a:t>
                      </a:r>
                    </a:p>
                  </a:txBody>
                  <a:tcPr marL="91432" marR="91432" marT="45705" marB="45705" anchor="ctr"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i="0" dirty="0">
                          <a:solidFill>
                            <a:srgbClr val="495061"/>
                          </a:solidFill>
                          <a:latin typeface="Calibri"/>
                          <a:cs typeface="Calibri"/>
                        </a:rPr>
                        <a:t>Asset 1</a:t>
                      </a:r>
                    </a:p>
                  </a:txBody>
                  <a:tcPr marL="91432" marR="91432" marT="45705" marB="45705" anchor="ctr"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0759">
                <a:tc>
                  <a:txBody>
                    <a:bodyPr/>
                    <a:lstStyle/>
                    <a:p>
                      <a:r>
                        <a:rPr lang="en-US" sz="1600" b="0" i="0" dirty="0">
                          <a:solidFill>
                            <a:srgbClr val="495061"/>
                          </a:solidFill>
                          <a:latin typeface="Calibri"/>
                          <a:cs typeface="Calibri"/>
                        </a:rPr>
                        <a:t>Asse</a:t>
                      </a:r>
                      <a:r>
                        <a:rPr lang="en-US" sz="1600" b="0" i="0" baseline="0" dirty="0">
                          <a:solidFill>
                            <a:srgbClr val="495061"/>
                          </a:solidFill>
                          <a:latin typeface="Calibri"/>
                          <a:cs typeface="Calibri"/>
                        </a:rPr>
                        <a:t>t 2</a:t>
                      </a:r>
                      <a:endParaRPr lang="en-US" sz="1600" b="0" i="0" dirty="0">
                        <a:solidFill>
                          <a:srgbClr val="495061"/>
                        </a:solidFill>
                        <a:latin typeface="Calibri"/>
                        <a:cs typeface="Calibri"/>
                      </a:endParaRPr>
                    </a:p>
                  </a:txBody>
                  <a:tcPr marL="91432" marR="91432" marT="45705" marB="45705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i="0" dirty="0">
                          <a:solidFill>
                            <a:srgbClr val="495061"/>
                          </a:solidFill>
                          <a:latin typeface="Calibri"/>
                          <a:cs typeface="Calibri"/>
                        </a:rPr>
                        <a:t>Asse</a:t>
                      </a:r>
                      <a:r>
                        <a:rPr lang="en-US" sz="1600" b="0" i="0" baseline="0" dirty="0">
                          <a:solidFill>
                            <a:srgbClr val="495061"/>
                          </a:solidFill>
                          <a:latin typeface="Calibri"/>
                          <a:cs typeface="Calibri"/>
                        </a:rPr>
                        <a:t>t 2</a:t>
                      </a:r>
                      <a:endParaRPr lang="en-US" sz="1600" b="0" i="0" dirty="0">
                        <a:solidFill>
                          <a:srgbClr val="495061"/>
                        </a:solidFill>
                        <a:latin typeface="Calibri"/>
                        <a:cs typeface="Calibri"/>
                      </a:endParaRPr>
                    </a:p>
                  </a:txBody>
                  <a:tcPr marL="91432" marR="91432" marT="45705" marB="45705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i="0" dirty="0">
                          <a:solidFill>
                            <a:srgbClr val="495061"/>
                          </a:solidFill>
                          <a:latin typeface="Calibri"/>
                          <a:cs typeface="Calibri"/>
                        </a:rPr>
                        <a:t>Asse</a:t>
                      </a:r>
                      <a:r>
                        <a:rPr lang="en-US" sz="1600" b="0" i="0" baseline="0" dirty="0">
                          <a:solidFill>
                            <a:srgbClr val="495061"/>
                          </a:solidFill>
                          <a:latin typeface="Calibri"/>
                          <a:cs typeface="Calibri"/>
                        </a:rPr>
                        <a:t>t 2</a:t>
                      </a:r>
                      <a:endParaRPr lang="en-US" sz="1600" b="0" i="0" dirty="0">
                        <a:solidFill>
                          <a:srgbClr val="495061"/>
                        </a:solidFill>
                        <a:latin typeface="Calibri"/>
                        <a:cs typeface="Calibri"/>
                      </a:endParaRPr>
                    </a:p>
                  </a:txBody>
                  <a:tcPr marL="91432" marR="91432" marT="45705" marB="45705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i="0" dirty="0">
                          <a:solidFill>
                            <a:srgbClr val="495061"/>
                          </a:solidFill>
                          <a:latin typeface="Calibri"/>
                          <a:cs typeface="Calibri"/>
                        </a:rPr>
                        <a:t>Asse</a:t>
                      </a:r>
                      <a:r>
                        <a:rPr lang="en-US" sz="1600" b="0" i="0" baseline="0" dirty="0">
                          <a:solidFill>
                            <a:srgbClr val="495061"/>
                          </a:solidFill>
                          <a:latin typeface="Calibri"/>
                          <a:cs typeface="Calibri"/>
                        </a:rPr>
                        <a:t>t 2</a:t>
                      </a:r>
                      <a:endParaRPr lang="en-US" sz="1600" b="0" i="0" dirty="0">
                        <a:solidFill>
                          <a:srgbClr val="495061"/>
                        </a:solidFill>
                        <a:latin typeface="Calibri"/>
                        <a:cs typeface="Calibri"/>
                      </a:endParaRPr>
                    </a:p>
                  </a:txBody>
                  <a:tcPr marL="91432" marR="91432" marT="45705" marB="45705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i="0" dirty="0">
                          <a:solidFill>
                            <a:srgbClr val="495061"/>
                          </a:solidFill>
                          <a:latin typeface="Calibri"/>
                          <a:cs typeface="Calibri"/>
                        </a:rPr>
                        <a:t>Asse</a:t>
                      </a:r>
                      <a:r>
                        <a:rPr lang="en-US" sz="1600" b="0" i="0" baseline="0" dirty="0">
                          <a:solidFill>
                            <a:srgbClr val="495061"/>
                          </a:solidFill>
                          <a:latin typeface="Calibri"/>
                          <a:cs typeface="Calibri"/>
                        </a:rPr>
                        <a:t>t 2</a:t>
                      </a:r>
                      <a:endParaRPr lang="en-US" sz="1600" b="0" i="0" dirty="0">
                        <a:solidFill>
                          <a:srgbClr val="495061"/>
                        </a:solidFill>
                        <a:latin typeface="Calibri"/>
                        <a:cs typeface="Calibri"/>
                      </a:endParaRPr>
                    </a:p>
                  </a:txBody>
                  <a:tcPr marL="91432" marR="91432" marT="45705" marB="45705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0759">
                <a:tc>
                  <a:txBody>
                    <a:bodyPr/>
                    <a:lstStyle/>
                    <a:p>
                      <a:r>
                        <a:rPr lang="en-US" sz="1600" b="0" i="0" dirty="0">
                          <a:solidFill>
                            <a:srgbClr val="495061"/>
                          </a:solidFill>
                          <a:latin typeface="Calibri"/>
                          <a:cs typeface="Calibri"/>
                        </a:rPr>
                        <a:t>Asset</a:t>
                      </a:r>
                      <a:r>
                        <a:rPr lang="en-US" sz="1600" b="0" i="0" baseline="0" dirty="0">
                          <a:solidFill>
                            <a:srgbClr val="495061"/>
                          </a:solidFill>
                          <a:latin typeface="Calibri"/>
                          <a:cs typeface="Calibri"/>
                        </a:rPr>
                        <a:t> 3</a:t>
                      </a:r>
                      <a:endParaRPr lang="en-US" sz="1600" b="0" i="0" dirty="0">
                        <a:solidFill>
                          <a:srgbClr val="495061"/>
                        </a:solidFill>
                        <a:latin typeface="Calibri"/>
                        <a:cs typeface="Calibri"/>
                      </a:endParaRPr>
                    </a:p>
                  </a:txBody>
                  <a:tcPr marL="91432" marR="91432" marT="45705" marB="45705" anchor="ctr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i="0" dirty="0">
                          <a:solidFill>
                            <a:srgbClr val="495061"/>
                          </a:solidFill>
                          <a:latin typeface="Calibri"/>
                          <a:cs typeface="Calibri"/>
                        </a:rPr>
                        <a:t>Asset</a:t>
                      </a:r>
                      <a:r>
                        <a:rPr lang="en-US" sz="1600" b="0" i="0" baseline="0" dirty="0">
                          <a:solidFill>
                            <a:srgbClr val="495061"/>
                          </a:solidFill>
                          <a:latin typeface="Calibri"/>
                          <a:cs typeface="Calibri"/>
                        </a:rPr>
                        <a:t> 3</a:t>
                      </a:r>
                      <a:endParaRPr lang="en-US" sz="1600" b="0" i="0" dirty="0">
                        <a:solidFill>
                          <a:srgbClr val="495061"/>
                        </a:solidFill>
                        <a:latin typeface="Calibri"/>
                        <a:cs typeface="Calibri"/>
                      </a:endParaRPr>
                    </a:p>
                  </a:txBody>
                  <a:tcPr marL="91432" marR="91432" marT="45705" marB="45705" anchor="ctr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i="0" dirty="0">
                          <a:solidFill>
                            <a:srgbClr val="495061"/>
                          </a:solidFill>
                          <a:latin typeface="Calibri"/>
                          <a:cs typeface="Calibri"/>
                        </a:rPr>
                        <a:t>Asset</a:t>
                      </a:r>
                      <a:r>
                        <a:rPr lang="en-US" sz="1600" b="0" i="0" baseline="0" dirty="0">
                          <a:solidFill>
                            <a:srgbClr val="495061"/>
                          </a:solidFill>
                          <a:latin typeface="Calibri"/>
                          <a:cs typeface="Calibri"/>
                        </a:rPr>
                        <a:t> 3</a:t>
                      </a:r>
                      <a:endParaRPr lang="en-US" sz="1600" b="0" i="0" dirty="0">
                        <a:solidFill>
                          <a:srgbClr val="495061"/>
                        </a:solidFill>
                        <a:latin typeface="Calibri"/>
                        <a:cs typeface="Calibri"/>
                      </a:endParaRPr>
                    </a:p>
                  </a:txBody>
                  <a:tcPr marL="91432" marR="91432" marT="45705" marB="45705" anchor="ctr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i="0" dirty="0">
                          <a:solidFill>
                            <a:srgbClr val="495061"/>
                          </a:solidFill>
                          <a:latin typeface="Calibri"/>
                          <a:cs typeface="Calibri"/>
                        </a:rPr>
                        <a:t>Asset</a:t>
                      </a:r>
                      <a:r>
                        <a:rPr lang="en-US" sz="1600" b="0" i="0" baseline="0" dirty="0">
                          <a:solidFill>
                            <a:srgbClr val="495061"/>
                          </a:solidFill>
                          <a:latin typeface="Calibri"/>
                          <a:cs typeface="Calibri"/>
                        </a:rPr>
                        <a:t> 3</a:t>
                      </a:r>
                      <a:endParaRPr lang="en-US" sz="1600" b="0" i="0" dirty="0">
                        <a:solidFill>
                          <a:srgbClr val="495061"/>
                        </a:solidFill>
                        <a:latin typeface="Calibri"/>
                        <a:cs typeface="Calibri"/>
                      </a:endParaRPr>
                    </a:p>
                  </a:txBody>
                  <a:tcPr marL="91432" marR="91432" marT="45705" marB="45705" anchor="ctr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i="0" dirty="0">
                          <a:solidFill>
                            <a:srgbClr val="495061"/>
                          </a:solidFill>
                          <a:latin typeface="Calibri"/>
                          <a:cs typeface="Calibri"/>
                        </a:rPr>
                        <a:t>Asset</a:t>
                      </a:r>
                      <a:r>
                        <a:rPr lang="en-US" sz="1600" b="0" i="0" baseline="0" dirty="0">
                          <a:solidFill>
                            <a:srgbClr val="495061"/>
                          </a:solidFill>
                          <a:latin typeface="Calibri"/>
                          <a:cs typeface="Calibri"/>
                        </a:rPr>
                        <a:t> 3</a:t>
                      </a:r>
                      <a:endParaRPr lang="en-US" sz="1600" b="0" i="0" dirty="0">
                        <a:solidFill>
                          <a:srgbClr val="495061"/>
                        </a:solidFill>
                        <a:latin typeface="Calibri"/>
                        <a:cs typeface="Calibri"/>
                      </a:endParaRPr>
                    </a:p>
                  </a:txBody>
                  <a:tcPr marL="91432" marR="91432" marT="45705" marB="45705" anchor="ctr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0759">
                <a:tc>
                  <a:txBody>
                    <a:bodyPr/>
                    <a:lstStyle/>
                    <a:p>
                      <a:r>
                        <a:rPr lang="en-US" sz="1600" b="0" i="0" dirty="0">
                          <a:solidFill>
                            <a:srgbClr val="495061"/>
                          </a:solidFill>
                          <a:latin typeface="Calibri"/>
                          <a:cs typeface="Calibri"/>
                        </a:rPr>
                        <a:t>Asset</a:t>
                      </a:r>
                      <a:r>
                        <a:rPr lang="en-US" sz="1600" b="0" i="0" baseline="0" dirty="0">
                          <a:solidFill>
                            <a:srgbClr val="495061"/>
                          </a:solidFill>
                          <a:latin typeface="Calibri"/>
                          <a:cs typeface="Calibri"/>
                        </a:rPr>
                        <a:t> 4</a:t>
                      </a:r>
                      <a:endParaRPr lang="en-US" sz="1600" b="0" i="0" dirty="0">
                        <a:solidFill>
                          <a:srgbClr val="495061"/>
                        </a:solidFill>
                        <a:latin typeface="Calibri"/>
                        <a:cs typeface="Calibri"/>
                      </a:endParaRPr>
                    </a:p>
                  </a:txBody>
                  <a:tcPr marL="91432" marR="91432" marT="45705" marB="45705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i="0" dirty="0">
                          <a:solidFill>
                            <a:srgbClr val="495061"/>
                          </a:solidFill>
                          <a:latin typeface="Calibri"/>
                          <a:cs typeface="Calibri"/>
                        </a:rPr>
                        <a:t>Asset</a:t>
                      </a:r>
                      <a:r>
                        <a:rPr lang="en-US" sz="1600" b="0" i="0" baseline="0" dirty="0">
                          <a:solidFill>
                            <a:srgbClr val="495061"/>
                          </a:solidFill>
                          <a:latin typeface="Calibri"/>
                          <a:cs typeface="Calibri"/>
                        </a:rPr>
                        <a:t> 4</a:t>
                      </a:r>
                      <a:endParaRPr lang="en-US" sz="1600" b="0" i="0" dirty="0">
                        <a:solidFill>
                          <a:srgbClr val="495061"/>
                        </a:solidFill>
                        <a:latin typeface="Calibri"/>
                        <a:cs typeface="Calibri"/>
                      </a:endParaRPr>
                    </a:p>
                  </a:txBody>
                  <a:tcPr marL="91432" marR="91432" marT="45705" marB="45705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i="0" dirty="0">
                          <a:solidFill>
                            <a:srgbClr val="495061"/>
                          </a:solidFill>
                          <a:latin typeface="Calibri"/>
                          <a:cs typeface="Calibri"/>
                        </a:rPr>
                        <a:t>Asset</a:t>
                      </a:r>
                      <a:r>
                        <a:rPr lang="en-US" sz="1600" b="0" i="0" baseline="0" dirty="0">
                          <a:solidFill>
                            <a:srgbClr val="495061"/>
                          </a:solidFill>
                          <a:latin typeface="Calibri"/>
                          <a:cs typeface="Calibri"/>
                        </a:rPr>
                        <a:t> 4</a:t>
                      </a:r>
                      <a:endParaRPr lang="en-US" sz="1600" b="0" i="0" dirty="0">
                        <a:solidFill>
                          <a:srgbClr val="495061"/>
                        </a:solidFill>
                        <a:latin typeface="Calibri"/>
                        <a:cs typeface="Calibri"/>
                      </a:endParaRPr>
                    </a:p>
                  </a:txBody>
                  <a:tcPr marL="91432" marR="91432" marT="45705" marB="45705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i="0" dirty="0">
                          <a:solidFill>
                            <a:srgbClr val="495061"/>
                          </a:solidFill>
                          <a:latin typeface="Calibri"/>
                          <a:cs typeface="Calibri"/>
                        </a:rPr>
                        <a:t>Asset</a:t>
                      </a:r>
                      <a:r>
                        <a:rPr lang="en-US" sz="1600" b="0" i="0" baseline="0" dirty="0">
                          <a:solidFill>
                            <a:srgbClr val="495061"/>
                          </a:solidFill>
                          <a:latin typeface="Calibri"/>
                          <a:cs typeface="Calibri"/>
                        </a:rPr>
                        <a:t> 4</a:t>
                      </a:r>
                      <a:endParaRPr lang="en-US" sz="1600" b="0" i="0" dirty="0">
                        <a:solidFill>
                          <a:srgbClr val="495061"/>
                        </a:solidFill>
                        <a:latin typeface="Calibri"/>
                        <a:cs typeface="Calibri"/>
                      </a:endParaRPr>
                    </a:p>
                  </a:txBody>
                  <a:tcPr marL="91432" marR="91432" marT="45705" marB="45705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i="0" dirty="0">
                          <a:solidFill>
                            <a:srgbClr val="495061"/>
                          </a:solidFill>
                          <a:latin typeface="Calibri"/>
                          <a:cs typeface="Calibri"/>
                        </a:rPr>
                        <a:t>Asset</a:t>
                      </a:r>
                      <a:r>
                        <a:rPr lang="en-US" sz="1600" b="0" i="0" baseline="0" dirty="0">
                          <a:solidFill>
                            <a:srgbClr val="495061"/>
                          </a:solidFill>
                          <a:latin typeface="Calibri"/>
                          <a:cs typeface="Calibri"/>
                        </a:rPr>
                        <a:t> 4</a:t>
                      </a:r>
                      <a:endParaRPr lang="en-US" sz="1600" b="0" i="0" dirty="0">
                        <a:solidFill>
                          <a:srgbClr val="495061"/>
                        </a:solidFill>
                        <a:latin typeface="Calibri"/>
                        <a:cs typeface="Calibri"/>
                      </a:endParaRPr>
                    </a:p>
                  </a:txBody>
                  <a:tcPr marL="91432" marR="91432" marT="45705" marB="45705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1549" name="TextBox 7">
            <a:extLst>
              <a:ext uri="{FF2B5EF4-FFF2-40B4-BE49-F238E27FC236}">
                <a16:creationId xmlns:a16="http://schemas.microsoft.com/office/drawing/2014/main" id="{88F10884-1760-D34B-A255-F750F464EE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0688" y="4516438"/>
            <a:ext cx="19399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>
                <a:schemeClr val="bg1"/>
              </a:buClr>
              <a:buSzTx/>
              <a:buFont typeface="Arial" panose="020B0604020202020204" pitchFamily="34" charset="0"/>
              <a:buNone/>
            </a:pPr>
            <a:r>
              <a:rPr lang="en-US" altLang="en-US" b="1">
                <a:solidFill>
                  <a:srgbClr val="595B9F"/>
                </a:solidFill>
              </a:rPr>
              <a:t>GOALS:</a:t>
            </a:r>
          </a:p>
        </p:txBody>
      </p:sp>
      <p:sp>
        <p:nvSpPr>
          <p:cNvPr id="10" name="Teardrop 9">
            <a:extLst>
              <a:ext uri="{FF2B5EF4-FFF2-40B4-BE49-F238E27FC236}">
                <a16:creationId xmlns:a16="http://schemas.microsoft.com/office/drawing/2014/main" id="{6157102D-8919-6949-A6AA-46D82BED46DE}"/>
              </a:ext>
            </a:extLst>
          </p:cNvPr>
          <p:cNvSpPr/>
          <p:nvPr/>
        </p:nvSpPr>
        <p:spPr bwMode="auto">
          <a:xfrm rot="2700000">
            <a:off x="244475" y="5245100"/>
            <a:ext cx="885825" cy="885825"/>
          </a:xfrm>
          <a:prstGeom prst="teardrop">
            <a:avLst/>
          </a:prstGeom>
          <a:solidFill>
            <a:srgbClr val="595B9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solidFill>
                <a:srgbClr val="777EAD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ea typeface="MS PGothic" pitchFamily="34" charset="-128"/>
              <a:cs typeface="ＭＳ Ｐゴシック" charset="0"/>
            </a:endParaRPr>
          </a:p>
        </p:txBody>
      </p:sp>
      <p:sp>
        <p:nvSpPr>
          <p:cNvPr id="16" name="Teardrop 15">
            <a:extLst>
              <a:ext uri="{FF2B5EF4-FFF2-40B4-BE49-F238E27FC236}">
                <a16:creationId xmlns:a16="http://schemas.microsoft.com/office/drawing/2014/main" id="{65C8A637-480A-024A-88F7-D288AB96FFF0}"/>
              </a:ext>
            </a:extLst>
          </p:cNvPr>
          <p:cNvSpPr/>
          <p:nvPr/>
        </p:nvSpPr>
        <p:spPr bwMode="auto">
          <a:xfrm rot="2700000">
            <a:off x="2357438" y="5246688"/>
            <a:ext cx="885825" cy="885825"/>
          </a:xfrm>
          <a:prstGeom prst="teardrop">
            <a:avLst/>
          </a:prstGeom>
          <a:solidFill>
            <a:srgbClr val="595B9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solidFill>
                <a:srgbClr val="777EAD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ea typeface="MS PGothic" pitchFamily="34" charset="-128"/>
              <a:cs typeface="ＭＳ Ｐゴシック" charset="0"/>
            </a:endParaRPr>
          </a:p>
        </p:txBody>
      </p:sp>
      <p:sp>
        <p:nvSpPr>
          <p:cNvPr id="22" name="Teardrop 21">
            <a:extLst>
              <a:ext uri="{FF2B5EF4-FFF2-40B4-BE49-F238E27FC236}">
                <a16:creationId xmlns:a16="http://schemas.microsoft.com/office/drawing/2014/main" id="{63C329A2-0F73-D64C-AC00-3FFD5C407067}"/>
              </a:ext>
            </a:extLst>
          </p:cNvPr>
          <p:cNvSpPr/>
          <p:nvPr/>
        </p:nvSpPr>
        <p:spPr bwMode="auto">
          <a:xfrm rot="2700000">
            <a:off x="4578350" y="5246688"/>
            <a:ext cx="885825" cy="885825"/>
          </a:xfrm>
          <a:prstGeom prst="teardrop">
            <a:avLst/>
          </a:prstGeom>
          <a:solidFill>
            <a:srgbClr val="595B9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solidFill>
                <a:srgbClr val="777EAD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ea typeface="MS PGothic" pitchFamily="34" charset="-128"/>
              <a:cs typeface="ＭＳ Ｐゴシック" charset="0"/>
            </a:endParaRPr>
          </a:p>
        </p:txBody>
      </p:sp>
      <p:sp>
        <p:nvSpPr>
          <p:cNvPr id="21553" name="Oval 23">
            <a:extLst>
              <a:ext uri="{FF2B5EF4-FFF2-40B4-BE49-F238E27FC236}">
                <a16:creationId xmlns:a16="http://schemas.microsoft.com/office/drawing/2014/main" id="{41CA73FD-D0F5-0840-9E32-92823DD954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7563" y="5300663"/>
            <a:ext cx="777875" cy="777875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2400"/>
              <a:t>X</a:t>
            </a:r>
          </a:p>
        </p:txBody>
      </p:sp>
      <p:sp>
        <p:nvSpPr>
          <p:cNvPr id="25" name="Teardrop 24">
            <a:extLst>
              <a:ext uri="{FF2B5EF4-FFF2-40B4-BE49-F238E27FC236}">
                <a16:creationId xmlns:a16="http://schemas.microsoft.com/office/drawing/2014/main" id="{C7B8C20E-FCDD-434B-8217-A8276519CFC7}"/>
              </a:ext>
            </a:extLst>
          </p:cNvPr>
          <p:cNvSpPr/>
          <p:nvPr/>
        </p:nvSpPr>
        <p:spPr bwMode="auto">
          <a:xfrm rot="2700000">
            <a:off x="6750844" y="5245894"/>
            <a:ext cx="885825" cy="887413"/>
          </a:xfrm>
          <a:prstGeom prst="teardrop">
            <a:avLst/>
          </a:prstGeom>
          <a:solidFill>
            <a:srgbClr val="595B9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solidFill>
                <a:srgbClr val="777EAD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ea typeface="MS PGothic" pitchFamily="34" charset="-128"/>
              <a:cs typeface="ＭＳ Ｐゴシック" charset="0"/>
            </a:endParaRPr>
          </a:p>
        </p:txBody>
      </p:sp>
      <p:sp>
        <p:nvSpPr>
          <p:cNvPr id="21555" name="Oval 26">
            <a:extLst>
              <a:ext uri="{FF2B5EF4-FFF2-40B4-BE49-F238E27FC236}">
                <a16:creationId xmlns:a16="http://schemas.microsoft.com/office/drawing/2014/main" id="{1D603851-25A0-A146-8F89-9B0589C882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0850" y="5300663"/>
            <a:ext cx="777875" cy="777875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2400"/>
              <a:t>X</a:t>
            </a:r>
          </a:p>
        </p:txBody>
      </p:sp>
      <p:sp>
        <p:nvSpPr>
          <p:cNvPr id="21556" name="Oval 10">
            <a:extLst>
              <a:ext uri="{FF2B5EF4-FFF2-40B4-BE49-F238E27FC236}">
                <a16:creationId xmlns:a16="http://schemas.microsoft.com/office/drawing/2014/main" id="{3E287545-571A-4E48-9F5A-E8CB4FB66E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688" y="5299075"/>
            <a:ext cx="779462" cy="777875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2400"/>
              <a:t>X</a:t>
            </a:r>
          </a:p>
        </p:txBody>
      </p:sp>
      <p:sp>
        <p:nvSpPr>
          <p:cNvPr id="21557" name="Oval 17">
            <a:extLst>
              <a:ext uri="{FF2B5EF4-FFF2-40B4-BE49-F238E27FC236}">
                <a16:creationId xmlns:a16="http://schemas.microsoft.com/office/drawing/2014/main" id="{5E309653-D470-9F45-BD9F-38D700B2B8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6650" y="5300663"/>
            <a:ext cx="777875" cy="777875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2400"/>
              <a:t>X</a:t>
            </a:r>
          </a:p>
        </p:txBody>
      </p:sp>
    </p:spTree>
  </p:cSld>
  <p:clrMapOvr>
    <a:masterClrMapping/>
  </p:clrMapOvr>
  <p:transition spd="slow" advClick="0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3">
            <a:extLst>
              <a:ext uri="{FF2B5EF4-FFF2-40B4-BE49-F238E27FC236}">
                <a16:creationId xmlns:a16="http://schemas.microsoft.com/office/drawing/2014/main" id="{380E1520-8E26-7D4C-B50F-C060EC38DFA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Event Planning</a:t>
            </a:r>
          </a:p>
        </p:txBody>
      </p:sp>
      <p:sp>
        <p:nvSpPr>
          <p:cNvPr id="22531" name="Subtitle 4">
            <a:extLst>
              <a:ext uri="{FF2B5EF4-FFF2-40B4-BE49-F238E27FC236}">
                <a16:creationId xmlns:a16="http://schemas.microsoft.com/office/drawing/2014/main" id="{2EFE3C76-B2DC-E045-AF4D-BBA50D7895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ransition spd="slow" advClick="0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7081B84B-22A7-3648-9A6F-C1AD250F5C7F}"/>
              </a:ext>
            </a:extLst>
          </p:cNvPr>
          <p:cNvSpPr/>
          <p:nvPr/>
        </p:nvSpPr>
        <p:spPr bwMode="auto">
          <a:xfrm>
            <a:off x="494803" y="5070546"/>
            <a:ext cx="390010" cy="1017685"/>
          </a:xfrm>
          <a:prstGeom prst="roundRect">
            <a:avLst/>
          </a:prstGeom>
          <a:solidFill>
            <a:srgbClr val="70A3EB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anchor="ctr"/>
          <a:lstStyle/>
          <a:p>
            <a:pPr algn="ctr" eaLnBrk="0" hangingPunct="0">
              <a:defRPr/>
            </a:pPr>
            <a:r>
              <a:rPr lang="en-US" sz="1600" b="1" dirty="0">
                <a:solidFill>
                  <a:srgbClr val="FFFFFF"/>
                </a:solidFill>
                <a:latin typeface="Calibri"/>
                <a:ea typeface="MS PGothic" pitchFamily="34" charset="-128"/>
                <a:cs typeface="Calibri"/>
              </a:rPr>
              <a:t>Q4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71678676-29C0-984D-81AD-D5D5781791E9}"/>
              </a:ext>
            </a:extLst>
          </p:cNvPr>
          <p:cNvSpPr/>
          <p:nvPr/>
        </p:nvSpPr>
        <p:spPr bwMode="auto">
          <a:xfrm>
            <a:off x="492407" y="3985379"/>
            <a:ext cx="390010" cy="1017685"/>
          </a:xfrm>
          <a:prstGeom prst="roundRect">
            <a:avLst/>
          </a:prstGeom>
          <a:solidFill>
            <a:srgbClr val="70A3EB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anchor="ctr"/>
          <a:lstStyle/>
          <a:p>
            <a:pPr algn="ctr" eaLnBrk="0" hangingPunct="0">
              <a:defRPr/>
            </a:pPr>
            <a:r>
              <a:rPr lang="en-US" sz="1600" b="1" dirty="0">
                <a:solidFill>
                  <a:schemeClr val="bg1"/>
                </a:solidFill>
                <a:latin typeface="Calibri"/>
                <a:ea typeface="MS PGothic" pitchFamily="34" charset="-128"/>
                <a:cs typeface="Calibri"/>
              </a:rPr>
              <a:t>Q3</a:t>
            </a: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EFFBD404-26A6-3842-9ADA-AF905FE9B286}"/>
              </a:ext>
            </a:extLst>
          </p:cNvPr>
          <p:cNvSpPr/>
          <p:nvPr/>
        </p:nvSpPr>
        <p:spPr bwMode="auto">
          <a:xfrm>
            <a:off x="492408" y="2925613"/>
            <a:ext cx="390010" cy="1020074"/>
          </a:xfrm>
          <a:prstGeom prst="roundRect">
            <a:avLst/>
          </a:prstGeom>
          <a:solidFill>
            <a:srgbClr val="70A3EB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anchor="ctr"/>
          <a:lstStyle/>
          <a:p>
            <a:pPr algn="ctr" eaLnBrk="0" hangingPunct="0">
              <a:defRPr/>
            </a:pPr>
            <a:r>
              <a:rPr lang="en-US" sz="1600" b="1" dirty="0">
                <a:solidFill>
                  <a:schemeClr val="bg1"/>
                </a:solidFill>
                <a:latin typeface="Calibri"/>
                <a:ea typeface="MS PGothic" pitchFamily="34" charset="-128"/>
                <a:cs typeface="Calibri"/>
              </a:rPr>
              <a:t>Q2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84213B3D-392F-EA46-9E37-52FFCC4D96DA}"/>
              </a:ext>
            </a:extLst>
          </p:cNvPr>
          <p:cNvSpPr/>
          <p:nvPr/>
        </p:nvSpPr>
        <p:spPr bwMode="auto">
          <a:xfrm>
            <a:off x="510012" y="1845533"/>
            <a:ext cx="390010" cy="1030075"/>
          </a:xfrm>
          <a:prstGeom prst="roundRect">
            <a:avLst/>
          </a:prstGeom>
          <a:solidFill>
            <a:srgbClr val="70A3EB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anchor="ctr"/>
          <a:lstStyle/>
          <a:p>
            <a:pPr algn="ctr" eaLnBrk="0" hangingPunct="0">
              <a:defRPr/>
            </a:pPr>
            <a:r>
              <a:rPr lang="en-US" sz="1600" b="1" dirty="0">
                <a:solidFill>
                  <a:schemeClr val="bg1"/>
                </a:solidFill>
                <a:latin typeface="Calibri"/>
                <a:ea typeface="MS PGothic" pitchFamily="34" charset="-128"/>
                <a:cs typeface="Calibri"/>
              </a:rPr>
              <a:t>Q1</a:t>
            </a:r>
          </a:p>
        </p:txBody>
      </p:sp>
      <p:sp>
        <p:nvSpPr>
          <p:cNvPr id="23558" name="Title 1">
            <a:extLst>
              <a:ext uri="{FF2B5EF4-FFF2-40B4-BE49-F238E27FC236}">
                <a16:creationId xmlns:a16="http://schemas.microsoft.com/office/drawing/2014/main" id="{A8155DF5-BF97-704A-8F1C-EC68BCB2C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825" y="569913"/>
            <a:ext cx="8229600" cy="450850"/>
          </a:xfrm>
        </p:spPr>
        <p:txBody>
          <a:bodyPr/>
          <a:lstStyle/>
          <a:p>
            <a:r>
              <a:rPr lang="en-US" altLang="en-US" sz="2800">
                <a:ea typeface="ＭＳ Ｐゴシック" panose="020B0600070205080204" pitchFamily="34" charset="-128"/>
              </a:rPr>
              <a:t>Yearly Events Calendar</a:t>
            </a:r>
          </a:p>
        </p:txBody>
      </p:sp>
      <p:sp>
        <p:nvSpPr>
          <p:cNvPr id="23559" name="Table 4">
            <a:hlinkClick r:id="rId3" action="ppaction://hlinkfile"/>
            <a:extLst>
              <a:ext uri="{FF2B5EF4-FFF2-40B4-BE49-F238E27FC236}">
                <a16:creationId xmlns:a16="http://schemas.microsoft.com/office/drawing/2014/main" id="{115EEEF9-3583-4348-BA41-6C40760D2798}"/>
              </a:ext>
            </a:extLst>
          </p:cNvPr>
          <p:cNvSpPr>
            <a:spLocks noGrp="1" noChangeAspect="1" noChangeArrowheads="1"/>
          </p:cNvSpPr>
          <p:nvPr/>
        </p:nvSpPr>
        <p:spPr bwMode="auto">
          <a:xfrm>
            <a:off x="0" y="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2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D0B8047-8108-3943-B4D8-B663A8E90E24}"/>
              </a:ext>
            </a:extLst>
          </p:cNvPr>
          <p:cNvGraphicFramePr>
            <a:graphicFrameLocks noGrp="1"/>
          </p:cNvGraphicFramePr>
          <p:nvPr/>
        </p:nvGraphicFramePr>
        <p:xfrm>
          <a:off x="860425" y="1446213"/>
          <a:ext cx="7810500" cy="47069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01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00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70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00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00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8005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alibri"/>
                          <a:cs typeface="Calibri"/>
                        </a:rPr>
                        <a:t>Events</a:t>
                      </a:r>
                    </a:p>
                  </a:txBody>
                  <a:tcPr marL="91443" marR="91443" marT="45726" marB="45726">
                    <a:solidFill>
                      <a:srgbClr val="70A3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alibri"/>
                          <a:cs typeface="Calibri"/>
                        </a:rPr>
                        <a:t>Date</a:t>
                      </a:r>
                    </a:p>
                  </a:txBody>
                  <a:tcPr marL="91443" marR="91443" marT="45726" marB="45726">
                    <a:solidFill>
                      <a:srgbClr val="70A3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alibri"/>
                          <a:cs typeface="Calibri"/>
                        </a:rPr>
                        <a:t>Activity</a:t>
                      </a:r>
                    </a:p>
                  </a:txBody>
                  <a:tcPr marL="91443" marR="91443" marT="45726" marB="45726">
                    <a:solidFill>
                      <a:srgbClr val="70A3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alibri"/>
                          <a:cs typeface="Calibri"/>
                        </a:rPr>
                        <a:t>Lead Goal</a:t>
                      </a:r>
                    </a:p>
                  </a:txBody>
                  <a:tcPr marL="91443" marR="91443" marT="45726" marB="45726">
                    <a:solidFill>
                      <a:srgbClr val="70A3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alibri"/>
                          <a:cs typeface="Calibri"/>
                        </a:rPr>
                        <a:t>Actual Lead #</a:t>
                      </a:r>
                    </a:p>
                  </a:txBody>
                  <a:tcPr marL="91443" marR="91443" marT="45726" marB="45726">
                    <a:solidFill>
                      <a:srgbClr val="70A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8005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rgbClr val="495061"/>
                          </a:solidFill>
                          <a:latin typeface="Calibri"/>
                          <a:cs typeface="Calibri"/>
                        </a:rPr>
                        <a:t>Event a</a:t>
                      </a:r>
                    </a:p>
                  </a:txBody>
                  <a:tcPr marL="91443" marR="91443" marT="45726" marB="45726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rgbClr val="495061"/>
                          </a:solidFill>
                          <a:latin typeface="Calibri"/>
                          <a:cs typeface="Calibri"/>
                        </a:rPr>
                        <a:t>Date a </a:t>
                      </a:r>
                    </a:p>
                  </a:txBody>
                  <a:tcPr marL="91443" marR="91443" marT="45726" marB="45726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rgbClr val="495061"/>
                          </a:solidFill>
                          <a:latin typeface="Calibri"/>
                          <a:cs typeface="Calibri"/>
                        </a:rPr>
                        <a:t>Activity a</a:t>
                      </a:r>
                    </a:p>
                  </a:txBody>
                  <a:tcPr marL="91443" marR="91443" marT="45726" marB="45726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rgbClr val="495061"/>
                          </a:solidFill>
                          <a:latin typeface="Calibri"/>
                          <a:cs typeface="Calibri"/>
                        </a:rPr>
                        <a:t>Goal a</a:t>
                      </a:r>
                    </a:p>
                  </a:txBody>
                  <a:tcPr marL="91443" marR="91443" marT="45726" marB="45726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rgbClr val="495061"/>
                          </a:solidFill>
                          <a:latin typeface="Calibri"/>
                          <a:cs typeface="Calibri"/>
                        </a:rPr>
                        <a:t>Lead a</a:t>
                      </a:r>
                    </a:p>
                  </a:txBody>
                  <a:tcPr marL="91443" marR="91443" marT="45726" marB="45726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8005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 marL="91443" marR="91443" marT="45726" marB="45726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Calibri"/>
                        <a:cs typeface="Calibri"/>
                      </a:endParaRPr>
                    </a:p>
                  </a:txBody>
                  <a:tcPr marL="91443" marR="91443" marT="45726" marB="45726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Calibri"/>
                        <a:cs typeface="Calibri"/>
                      </a:endParaRPr>
                    </a:p>
                  </a:txBody>
                  <a:tcPr marL="91443" marR="91443" marT="45726" marB="45726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Calibri"/>
                        <a:cs typeface="Calibri"/>
                      </a:endParaRPr>
                    </a:p>
                  </a:txBody>
                  <a:tcPr marL="91443" marR="91443" marT="45726" marB="45726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Calibri"/>
                        <a:cs typeface="Calibri"/>
                      </a:endParaRPr>
                    </a:p>
                  </a:txBody>
                  <a:tcPr marL="91443" marR="91443" marT="45726" marB="45726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8005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 marL="91443" marR="91443" marT="45726" marB="45726"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Calibri"/>
                        <a:cs typeface="Calibri"/>
                      </a:endParaRPr>
                    </a:p>
                  </a:txBody>
                  <a:tcPr marL="91443" marR="91443" marT="45726" marB="45726"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Calibri"/>
                        <a:cs typeface="Calibri"/>
                      </a:endParaRPr>
                    </a:p>
                  </a:txBody>
                  <a:tcPr marL="91443" marR="91443" marT="45726" marB="45726"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Calibri"/>
                        <a:cs typeface="Calibri"/>
                      </a:endParaRPr>
                    </a:p>
                  </a:txBody>
                  <a:tcPr marL="91443" marR="91443" marT="45726" marB="45726"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Calibri"/>
                        <a:cs typeface="Calibri"/>
                      </a:endParaRPr>
                    </a:p>
                  </a:txBody>
                  <a:tcPr marL="91443" marR="91443" marT="45726" marB="45726"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877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 marL="91443" marR="91443" marT="45726" marB="45726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Calibri"/>
                        <a:cs typeface="Calibri"/>
                      </a:endParaRPr>
                    </a:p>
                  </a:txBody>
                  <a:tcPr marL="91443" marR="91443" marT="45726" marB="45726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Calibri"/>
                        <a:cs typeface="Calibri"/>
                      </a:endParaRPr>
                    </a:p>
                  </a:txBody>
                  <a:tcPr marL="91443" marR="91443" marT="45726" marB="45726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Calibri"/>
                        <a:cs typeface="Calibri"/>
                      </a:endParaRPr>
                    </a:p>
                  </a:txBody>
                  <a:tcPr marL="91443" marR="91443" marT="45726" marB="45726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Calibri"/>
                        <a:cs typeface="Calibri"/>
                      </a:endParaRPr>
                    </a:p>
                  </a:txBody>
                  <a:tcPr marL="91443" marR="91443" marT="45726" marB="45726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8005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 marL="91443" marR="91443" marT="45726" marB="45726"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Calibri"/>
                        <a:cs typeface="Calibri"/>
                      </a:endParaRPr>
                    </a:p>
                  </a:txBody>
                  <a:tcPr marL="91443" marR="91443" marT="45726" marB="45726"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Calibri"/>
                        <a:cs typeface="Calibri"/>
                      </a:endParaRPr>
                    </a:p>
                  </a:txBody>
                  <a:tcPr marL="91443" marR="91443" marT="45726" marB="45726"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Calibri"/>
                        <a:cs typeface="Calibri"/>
                      </a:endParaRPr>
                    </a:p>
                  </a:txBody>
                  <a:tcPr marL="91443" marR="91443" marT="45726" marB="45726"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Calibri"/>
                        <a:cs typeface="Calibri"/>
                      </a:endParaRPr>
                    </a:p>
                  </a:txBody>
                  <a:tcPr marL="91443" marR="91443" marT="45726" marB="45726"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8005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 marL="91443" marR="91443" marT="45726" marB="45726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Calibri"/>
                        <a:cs typeface="Calibri"/>
                      </a:endParaRPr>
                    </a:p>
                  </a:txBody>
                  <a:tcPr marL="91443" marR="91443" marT="45726" marB="45726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Calibri"/>
                        <a:cs typeface="Calibri"/>
                      </a:endParaRPr>
                    </a:p>
                  </a:txBody>
                  <a:tcPr marL="91443" marR="91443" marT="45726" marB="45726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Calibri"/>
                        <a:cs typeface="Calibri"/>
                      </a:endParaRPr>
                    </a:p>
                  </a:txBody>
                  <a:tcPr marL="91443" marR="91443" marT="45726" marB="45726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Calibri"/>
                        <a:cs typeface="Calibri"/>
                      </a:endParaRPr>
                    </a:p>
                  </a:txBody>
                  <a:tcPr marL="91443" marR="91443" marT="45726" marB="45726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8005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 marL="91443" marR="91443" marT="45726" marB="45726"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Calibri"/>
                        <a:cs typeface="Calibri"/>
                      </a:endParaRPr>
                    </a:p>
                  </a:txBody>
                  <a:tcPr marL="91443" marR="91443" marT="45726" marB="45726"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Calibri"/>
                        <a:cs typeface="Calibri"/>
                      </a:endParaRPr>
                    </a:p>
                  </a:txBody>
                  <a:tcPr marL="91443" marR="91443" marT="45726" marB="45726"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Calibri"/>
                        <a:cs typeface="Calibri"/>
                      </a:endParaRPr>
                    </a:p>
                  </a:txBody>
                  <a:tcPr marL="91443" marR="91443" marT="45726" marB="45726"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Calibri"/>
                        <a:cs typeface="Calibri"/>
                      </a:endParaRPr>
                    </a:p>
                  </a:txBody>
                  <a:tcPr marL="91443" marR="91443" marT="45726" marB="45726"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8005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 marL="91443" marR="91443" marT="45726" marB="45726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Calibri"/>
                        <a:cs typeface="Calibri"/>
                      </a:endParaRPr>
                    </a:p>
                  </a:txBody>
                  <a:tcPr marL="91443" marR="91443" marT="45726" marB="45726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Calibri"/>
                        <a:cs typeface="Calibri"/>
                      </a:endParaRPr>
                    </a:p>
                  </a:txBody>
                  <a:tcPr marL="91443" marR="91443" marT="45726" marB="45726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Calibri"/>
                        <a:cs typeface="Calibri"/>
                      </a:endParaRPr>
                    </a:p>
                  </a:txBody>
                  <a:tcPr marL="91443" marR="91443" marT="45726" marB="45726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Calibri"/>
                        <a:cs typeface="Calibri"/>
                      </a:endParaRPr>
                    </a:p>
                  </a:txBody>
                  <a:tcPr marL="91443" marR="91443" marT="45726" marB="45726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8005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 marL="91443" marR="91443" marT="45726" marB="45726"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Calibri"/>
                        <a:cs typeface="Calibri"/>
                      </a:endParaRPr>
                    </a:p>
                  </a:txBody>
                  <a:tcPr marL="91443" marR="91443" marT="45726" marB="45726"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Calibri"/>
                        <a:cs typeface="Calibri"/>
                      </a:endParaRPr>
                    </a:p>
                  </a:txBody>
                  <a:tcPr marL="91443" marR="91443" marT="45726" marB="45726"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Calibri"/>
                        <a:cs typeface="Calibri"/>
                      </a:endParaRPr>
                    </a:p>
                  </a:txBody>
                  <a:tcPr marL="91443" marR="91443" marT="45726" marB="45726"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Calibri"/>
                        <a:cs typeface="Calibri"/>
                      </a:endParaRPr>
                    </a:p>
                  </a:txBody>
                  <a:tcPr marL="91443" marR="91443" marT="45726" marB="45726"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8005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 marL="91443" marR="91443" marT="45726" marB="45726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Calibri"/>
                        <a:cs typeface="Calibri"/>
                      </a:endParaRPr>
                    </a:p>
                  </a:txBody>
                  <a:tcPr marL="91443" marR="91443" marT="45726" marB="45726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Calibri"/>
                        <a:cs typeface="Calibri"/>
                      </a:endParaRPr>
                    </a:p>
                  </a:txBody>
                  <a:tcPr marL="91443" marR="91443" marT="45726" marB="45726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Calibri"/>
                        <a:cs typeface="Calibri"/>
                      </a:endParaRPr>
                    </a:p>
                  </a:txBody>
                  <a:tcPr marL="91443" marR="91443" marT="45726" marB="45726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Calibri"/>
                        <a:cs typeface="Calibri"/>
                      </a:endParaRPr>
                    </a:p>
                  </a:txBody>
                  <a:tcPr marL="91443" marR="91443" marT="45726" marB="45726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8005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 marL="91443" marR="91443" marT="45726" marB="45726"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Calibri"/>
                        <a:cs typeface="Calibri"/>
                      </a:endParaRPr>
                    </a:p>
                  </a:txBody>
                  <a:tcPr marL="91443" marR="91443" marT="45726" marB="45726"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Calibri"/>
                        <a:cs typeface="Calibri"/>
                      </a:endParaRPr>
                    </a:p>
                  </a:txBody>
                  <a:tcPr marL="91443" marR="91443" marT="45726" marB="45726"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Calibri"/>
                        <a:cs typeface="Calibri"/>
                      </a:endParaRPr>
                    </a:p>
                  </a:txBody>
                  <a:tcPr marL="91443" marR="91443" marT="45726" marB="45726"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Calibri"/>
                        <a:cs typeface="Calibri"/>
                      </a:endParaRPr>
                    </a:p>
                  </a:txBody>
                  <a:tcPr marL="91443" marR="91443" marT="45726" marB="45726"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8005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 marL="91443" marR="91443" marT="45726" marB="45726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Calibri"/>
                        <a:cs typeface="Calibri"/>
                      </a:endParaRPr>
                    </a:p>
                  </a:txBody>
                  <a:tcPr marL="91443" marR="91443" marT="45726" marB="45726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Calibri"/>
                        <a:cs typeface="Calibri"/>
                      </a:endParaRPr>
                    </a:p>
                  </a:txBody>
                  <a:tcPr marL="91443" marR="91443" marT="45726" marB="45726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Calibri"/>
                        <a:cs typeface="Calibri"/>
                      </a:endParaRPr>
                    </a:p>
                  </a:txBody>
                  <a:tcPr marL="91443" marR="91443" marT="45726" marB="45726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Calibri"/>
                        <a:cs typeface="Calibri"/>
                      </a:endParaRPr>
                    </a:p>
                  </a:txBody>
                  <a:tcPr marL="91443" marR="91443" marT="45726" marB="45726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23646" name="Rectangle 2">
            <a:extLst>
              <a:ext uri="{FF2B5EF4-FFF2-40B4-BE49-F238E27FC236}">
                <a16:creationId xmlns:a16="http://schemas.microsoft.com/office/drawing/2014/main" id="{81708A7C-2CBA-B246-9C18-7AB826D360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4150" y="1189038"/>
            <a:ext cx="7493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fontAlgn="t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600" b="1">
                <a:solidFill>
                  <a:srgbClr val="FFFFFF"/>
                </a:solidFill>
              </a:rPr>
              <a:t>Events</a:t>
            </a:r>
            <a:endParaRPr lang="en-US" altLang="en-US" sz="18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E1012160-A0AA-4E4E-A024-48264EC2C3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9250" y="609600"/>
            <a:ext cx="8229600" cy="630238"/>
          </a:xfrm>
        </p:spPr>
        <p:txBody>
          <a:bodyPr/>
          <a:lstStyle/>
          <a:p>
            <a:r>
              <a:rPr lang="en-US" altLang="en-US" sz="2800">
                <a:ea typeface="ＭＳ Ｐゴシック" panose="020B0600070205080204" pitchFamily="34" charset="-128"/>
              </a:rPr>
              <a:t>Yearly Webinar Calendar</a:t>
            </a:r>
          </a:p>
        </p:txBody>
      </p:sp>
      <p:sp>
        <p:nvSpPr>
          <p:cNvPr id="24579" name="Table 4">
            <a:hlinkClick r:id="rId3" action="ppaction://hlinkfile"/>
            <a:extLst>
              <a:ext uri="{FF2B5EF4-FFF2-40B4-BE49-F238E27FC236}">
                <a16:creationId xmlns:a16="http://schemas.microsoft.com/office/drawing/2014/main" id="{8EF627CC-8F70-8C40-AF39-E0CB356C833A}"/>
              </a:ext>
            </a:extLst>
          </p:cNvPr>
          <p:cNvSpPr>
            <a:spLocks noGrp="1" noChangeAspect="1" noChangeArrowheads="1"/>
          </p:cNvSpPr>
          <p:nvPr/>
        </p:nvSpPr>
        <p:spPr bwMode="auto">
          <a:xfrm>
            <a:off x="0" y="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2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2B79B126-B015-D642-8D90-429F13E29B56}"/>
              </a:ext>
            </a:extLst>
          </p:cNvPr>
          <p:cNvSpPr/>
          <p:nvPr/>
        </p:nvSpPr>
        <p:spPr bwMode="auto">
          <a:xfrm>
            <a:off x="494803" y="5045146"/>
            <a:ext cx="390010" cy="1017685"/>
          </a:xfrm>
          <a:prstGeom prst="roundRect">
            <a:avLst/>
          </a:prstGeom>
          <a:solidFill>
            <a:srgbClr val="70A3EB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anchor="ctr"/>
          <a:lstStyle/>
          <a:p>
            <a:pPr algn="ctr" eaLnBrk="0" hangingPunct="0">
              <a:defRPr/>
            </a:pPr>
            <a:r>
              <a:rPr lang="en-US" sz="1600" b="1" dirty="0">
                <a:solidFill>
                  <a:srgbClr val="FFFFFF"/>
                </a:solidFill>
                <a:latin typeface="Calibri"/>
                <a:ea typeface="MS PGothic" pitchFamily="34" charset="-128"/>
                <a:cs typeface="Calibri"/>
              </a:rPr>
              <a:t>Q4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DB4C6E50-935D-3C44-924D-A3DB7E13E81D}"/>
              </a:ext>
            </a:extLst>
          </p:cNvPr>
          <p:cNvSpPr/>
          <p:nvPr/>
        </p:nvSpPr>
        <p:spPr bwMode="auto">
          <a:xfrm>
            <a:off x="492407" y="3972679"/>
            <a:ext cx="390010" cy="1017685"/>
          </a:xfrm>
          <a:prstGeom prst="roundRect">
            <a:avLst/>
          </a:prstGeom>
          <a:solidFill>
            <a:srgbClr val="70A3EB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anchor="ctr"/>
          <a:lstStyle/>
          <a:p>
            <a:pPr algn="ctr" eaLnBrk="0" hangingPunct="0">
              <a:defRPr/>
            </a:pPr>
            <a:r>
              <a:rPr lang="en-US" sz="1600" b="1" dirty="0">
                <a:solidFill>
                  <a:schemeClr val="bg1"/>
                </a:solidFill>
                <a:latin typeface="Calibri"/>
                <a:ea typeface="MS PGothic" pitchFamily="34" charset="-128"/>
                <a:cs typeface="Calibri"/>
              </a:rPr>
              <a:t>Q3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0D58BF14-9BB6-BA4B-9DE7-F80F291A3DB1}"/>
              </a:ext>
            </a:extLst>
          </p:cNvPr>
          <p:cNvSpPr/>
          <p:nvPr/>
        </p:nvSpPr>
        <p:spPr bwMode="auto">
          <a:xfrm>
            <a:off x="492408" y="2900213"/>
            <a:ext cx="390010" cy="1020074"/>
          </a:xfrm>
          <a:prstGeom prst="roundRect">
            <a:avLst/>
          </a:prstGeom>
          <a:solidFill>
            <a:srgbClr val="70A3EB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anchor="ctr"/>
          <a:lstStyle/>
          <a:p>
            <a:pPr algn="ctr" eaLnBrk="0" hangingPunct="0">
              <a:defRPr/>
            </a:pPr>
            <a:r>
              <a:rPr lang="en-US" sz="1600" b="1" dirty="0">
                <a:solidFill>
                  <a:schemeClr val="bg1"/>
                </a:solidFill>
                <a:latin typeface="Calibri"/>
                <a:ea typeface="MS PGothic" pitchFamily="34" charset="-128"/>
                <a:cs typeface="Calibri"/>
              </a:rPr>
              <a:t>Q2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888849BF-E261-C044-8236-0E51A2BFF412}"/>
              </a:ext>
            </a:extLst>
          </p:cNvPr>
          <p:cNvSpPr/>
          <p:nvPr/>
        </p:nvSpPr>
        <p:spPr bwMode="auto">
          <a:xfrm>
            <a:off x="510012" y="1820133"/>
            <a:ext cx="390010" cy="1030075"/>
          </a:xfrm>
          <a:prstGeom prst="roundRect">
            <a:avLst/>
          </a:prstGeom>
          <a:solidFill>
            <a:srgbClr val="70A3EB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anchor="ctr"/>
          <a:lstStyle/>
          <a:p>
            <a:pPr algn="ctr" eaLnBrk="0" hangingPunct="0">
              <a:defRPr/>
            </a:pPr>
            <a:r>
              <a:rPr lang="en-US" sz="1600" b="1" dirty="0">
                <a:solidFill>
                  <a:schemeClr val="bg1"/>
                </a:solidFill>
                <a:latin typeface="Calibri"/>
                <a:ea typeface="MS PGothic" pitchFamily="34" charset="-128"/>
                <a:cs typeface="Calibri"/>
              </a:rPr>
              <a:t>Q1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4FBFF483-C69B-0D40-B497-54DBAC1402AA}"/>
              </a:ext>
            </a:extLst>
          </p:cNvPr>
          <p:cNvGraphicFramePr>
            <a:graphicFrameLocks noGrp="1"/>
          </p:cNvGraphicFramePr>
          <p:nvPr/>
        </p:nvGraphicFramePr>
        <p:xfrm>
          <a:off x="860425" y="1446213"/>
          <a:ext cx="8020050" cy="46974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22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2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55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394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305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8061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alibri"/>
                          <a:cs typeface="Calibri"/>
                        </a:rPr>
                        <a:t>Webinar Name</a:t>
                      </a:r>
                    </a:p>
                  </a:txBody>
                  <a:tcPr marL="91438" marR="91438" marT="45733" marB="45733">
                    <a:solidFill>
                      <a:srgbClr val="70A3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alibri"/>
                          <a:cs typeface="Calibri"/>
                        </a:rPr>
                        <a:t>Date</a:t>
                      </a:r>
                    </a:p>
                  </a:txBody>
                  <a:tcPr marL="91438" marR="91438" marT="45733" marB="45733">
                    <a:solidFill>
                      <a:srgbClr val="70A3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alibri"/>
                          <a:cs typeface="Calibri"/>
                        </a:rPr>
                        <a:t>Speakers</a:t>
                      </a:r>
                    </a:p>
                  </a:txBody>
                  <a:tcPr marL="91438" marR="91438" marT="45733" marB="45733">
                    <a:solidFill>
                      <a:srgbClr val="70A3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alibri"/>
                          <a:cs typeface="Calibri"/>
                        </a:rPr>
                        <a:t>Registration Goal</a:t>
                      </a:r>
                    </a:p>
                  </a:txBody>
                  <a:tcPr marL="91438" marR="91438" marT="45733" marB="45733">
                    <a:solidFill>
                      <a:srgbClr val="70A3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alibri"/>
                          <a:cs typeface="Calibri"/>
                        </a:rPr>
                        <a:t>Actual Registration</a:t>
                      </a:r>
                    </a:p>
                  </a:txBody>
                  <a:tcPr marL="91438" marR="91438" marT="45733" marB="45733">
                    <a:solidFill>
                      <a:srgbClr val="70A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8061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rgbClr val="495061"/>
                          </a:solidFill>
                          <a:latin typeface="Calibri"/>
                          <a:cs typeface="Calibri"/>
                        </a:rPr>
                        <a:t>Webinar a</a:t>
                      </a:r>
                    </a:p>
                  </a:txBody>
                  <a:tcPr marL="91438" marR="91438" marT="45733" marB="45733"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rgbClr val="495061"/>
                          </a:solidFill>
                          <a:latin typeface="Calibri"/>
                          <a:cs typeface="Calibri"/>
                        </a:rPr>
                        <a:t>Date a </a:t>
                      </a:r>
                    </a:p>
                  </a:txBody>
                  <a:tcPr marL="91438" marR="91438" marT="45733" marB="45733"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rgbClr val="495061"/>
                          </a:solidFill>
                          <a:latin typeface="Calibri"/>
                          <a:cs typeface="Calibri"/>
                        </a:rPr>
                        <a:t>Speaker a</a:t>
                      </a:r>
                    </a:p>
                  </a:txBody>
                  <a:tcPr marL="91438" marR="91438" marT="45733" marB="45733"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rgbClr val="495061"/>
                          </a:solidFill>
                          <a:latin typeface="Calibri"/>
                          <a:cs typeface="Calibri"/>
                        </a:rPr>
                        <a:t>Goal a</a:t>
                      </a:r>
                    </a:p>
                  </a:txBody>
                  <a:tcPr marL="91438" marR="91438" marT="45733" marB="45733"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rgbClr val="495061"/>
                          </a:solidFill>
                          <a:latin typeface="Calibri"/>
                          <a:cs typeface="Calibri"/>
                        </a:rPr>
                        <a:t>Registration a</a:t>
                      </a:r>
                    </a:p>
                  </a:txBody>
                  <a:tcPr marL="91438" marR="91438" marT="45733" marB="45733"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8061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 marL="91438" marR="91438" marT="45733" marB="4573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Calibri"/>
                        <a:cs typeface="Calibri"/>
                      </a:endParaRPr>
                    </a:p>
                  </a:txBody>
                  <a:tcPr marL="91438" marR="91438" marT="45733" marB="4573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Calibri"/>
                        <a:cs typeface="Calibri"/>
                      </a:endParaRPr>
                    </a:p>
                  </a:txBody>
                  <a:tcPr marL="91438" marR="91438" marT="45733" marB="4573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Calibri"/>
                        <a:cs typeface="Calibri"/>
                      </a:endParaRPr>
                    </a:p>
                  </a:txBody>
                  <a:tcPr marL="91438" marR="91438" marT="45733" marB="4573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Calibri"/>
                        <a:cs typeface="Calibri"/>
                      </a:endParaRPr>
                    </a:p>
                  </a:txBody>
                  <a:tcPr marL="91438" marR="91438" marT="45733" marB="45733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0682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 marL="91438" marR="91438" marT="45733" marB="45733"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Calibri"/>
                        <a:cs typeface="Calibri"/>
                      </a:endParaRPr>
                    </a:p>
                  </a:txBody>
                  <a:tcPr marL="91438" marR="91438" marT="45733" marB="45733"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Calibri"/>
                        <a:cs typeface="Calibri"/>
                      </a:endParaRPr>
                    </a:p>
                  </a:txBody>
                  <a:tcPr marL="91438" marR="91438" marT="45733" marB="45733"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Calibri"/>
                        <a:cs typeface="Calibri"/>
                      </a:endParaRPr>
                    </a:p>
                  </a:txBody>
                  <a:tcPr marL="91438" marR="91438" marT="45733" marB="45733"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Calibri"/>
                        <a:cs typeface="Calibri"/>
                      </a:endParaRPr>
                    </a:p>
                  </a:txBody>
                  <a:tcPr marL="91438" marR="91438" marT="45733" marB="45733"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8061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 marL="91438" marR="91438" marT="45733" marB="4573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Calibri"/>
                        <a:cs typeface="Calibri"/>
                      </a:endParaRPr>
                    </a:p>
                  </a:txBody>
                  <a:tcPr marL="91438" marR="91438" marT="45733" marB="4573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Calibri"/>
                        <a:cs typeface="Calibri"/>
                      </a:endParaRPr>
                    </a:p>
                  </a:txBody>
                  <a:tcPr marL="91438" marR="91438" marT="45733" marB="4573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Calibri"/>
                        <a:cs typeface="Calibri"/>
                      </a:endParaRPr>
                    </a:p>
                  </a:txBody>
                  <a:tcPr marL="91438" marR="91438" marT="45733" marB="4573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Calibri"/>
                        <a:cs typeface="Calibri"/>
                      </a:endParaRPr>
                    </a:p>
                  </a:txBody>
                  <a:tcPr marL="91438" marR="91438" marT="45733" marB="45733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8061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 marL="91438" marR="91438" marT="45733" marB="45733"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Calibri"/>
                        <a:cs typeface="Calibri"/>
                      </a:endParaRPr>
                    </a:p>
                  </a:txBody>
                  <a:tcPr marL="91438" marR="91438" marT="45733" marB="45733"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Calibri"/>
                        <a:cs typeface="Calibri"/>
                      </a:endParaRPr>
                    </a:p>
                  </a:txBody>
                  <a:tcPr marL="91438" marR="91438" marT="45733" marB="45733"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Calibri"/>
                        <a:cs typeface="Calibri"/>
                      </a:endParaRPr>
                    </a:p>
                  </a:txBody>
                  <a:tcPr marL="91438" marR="91438" marT="45733" marB="45733"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Calibri"/>
                        <a:cs typeface="Calibri"/>
                      </a:endParaRPr>
                    </a:p>
                  </a:txBody>
                  <a:tcPr marL="91438" marR="91438" marT="45733" marB="45733"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8061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 marL="91438" marR="91438" marT="45733" marB="4573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Calibri"/>
                        <a:cs typeface="Calibri"/>
                      </a:endParaRPr>
                    </a:p>
                  </a:txBody>
                  <a:tcPr marL="91438" marR="91438" marT="45733" marB="4573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Calibri"/>
                        <a:cs typeface="Calibri"/>
                      </a:endParaRPr>
                    </a:p>
                  </a:txBody>
                  <a:tcPr marL="91438" marR="91438" marT="45733" marB="4573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Calibri"/>
                        <a:cs typeface="Calibri"/>
                      </a:endParaRPr>
                    </a:p>
                  </a:txBody>
                  <a:tcPr marL="91438" marR="91438" marT="45733" marB="4573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Calibri"/>
                        <a:cs typeface="Calibri"/>
                      </a:endParaRPr>
                    </a:p>
                  </a:txBody>
                  <a:tcPr marL="91438" marR="91438" marT="45733" marB="45733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8061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 marL="91438" marR="91438" marT="45733" marB="45733"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Calibri"/>
                        <a:cs typeface="Calibri"/>
                      </a:endParaRPr>
                    </a:p>
                  </a:txBody>
                  <a:tcPr marL="91438" marR="91438" marT="45733" marB="45733"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Calibri"/>
                        <a:cs typeface="Calibri"/>
                      </a:endParaRPr>
                    </a:p>
                  </a:txBody>
                  <a:tcPr marL="91438" marR="91438" marT="45733" marB="45733"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Calibri"/>
                        <a:cs typeface="Calibri"/>
                      </a:endParaRPr>
                    </a:p>
                  </a:txBody>
                  <a:tcPr marL="91438" marR="91438" marT="45733" marB="45733"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Calibri"/>
                        <a:cs typeface="Calibri"/>
                      </a:endParaRPr>
                    </a:p>
                  </a:txBody>
                  <a:tcPr marL="91438" marR="91438" marT="45733" marB="45733"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8061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 marL="91438" marR="91438" marT="45733" marB="4573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Calibri"/>
                        <a:cs typeface="Calibri"/>
                      </a:endParaRPr>
                    </a:p>
                  </a:txBody>
                  <a:tcPr marL="91438" marR="91438" marT="45733" marB="4573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Calibri"/>
                        <a:cs typeface="Calibri"/>
                      </a:endParaRPr>
                    </a:p>
                  </a:txBody>
                  <a:tcPr marL="91438" marR="91438" marT="45733" marB="4573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Calibri"/>
                        <a:cs typeface="Calibri"/>
                      </a:endParaRPr>
                    </a:p>
                  </a:txBody>
                  <a:tcPr marL="91438" marR="91438" marT="45733" marB="4573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Calibri"/>
                        <a:cs typeface="Calibri"/>
                      </a:endParaRPr>
                    </a:p>
                  </a:txBody>
                  <a:tcPr marL="91438" marR="91438" marT="45733" marB="45733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8061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 marL="91438" marR="91438" marT="45733" marB="45733"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Calibri"/>
                        <a:cs typeface="Calibri"/>
                      </a:endParaRPr>
                    </a:p>
                  </a:txBody>
                  <a:tcPr marL="91438" marR="91438" marT="45733" marB="45733"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Calibri"/>
                        <a:cs typeface="Calibri"/>
                      </a:endParaRPr>
                    </a:p>
                  </a:txBody>
                  <a:tcPr marL="91438" marR="91438" marT="45733" marB="45733"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Calibri"/>
                        <a:cs typeface="Calibri"/>
                      </a:endParaRPr>
                    </a:p>
                  </a:txBody>
                  <a:tcPr marL="91438" marR="91438" marT="45733" marB="45733"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Calibri"/>
                        <a:cs typeface="Calibri"/>
                      </a:endParaRPr>
                    </a:p>
                  </a:txBody>
                  <a:tcPr marL="91438" marR="91438" marT="45733" marB="45733"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8061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 marL="91438" marR="91438" marT="45733" marB="4573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Calibri"/>
                        <a:cs typeface="Calibri"/>
                      </a:endParaRPr>
                    </a:p>
                  </a:txBody>
                  <a:tcPr marL="91438" marR="91438" marT="45733" marB="4573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Calibri"/>
                        <a:cs typeface="Calibri"/>
                      </a:endParaRPr>
                    </a:p>
                  </a:txBody>
                  <a:tcPr marL="91438" marR="91438" marT="45733" marB="4573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Calibri"/>
                        <a:cs typeface="Calibri"/>
                      </a:endParaRPr>
                    </a:p>
                  </a:txBody>
                  <a:tcPr marL="91438" marR="91438" marT="45733" marB="4573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Calibri"/>
                        <a:cs typeface="Calibri"/>
                      </a:endParaRPr>
                    </a:p>
                  </a:txBody>
                  <a:tcPr marL="91438" marR="91438" marT="45733" marB="45733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8061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 marL="91438" marR="91438" marT="45733" marB="45733"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Calibri"/>
                        <a:cs typeface="Calibri"/>
                      </a:endParaRPr>
                    </a:p>
                  </a:txBody>
                  <a:tcPr marL="91438" marR="91438" marT="45733" marB="45733"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Calibri"/>
                        <a:cs typeface="Calibri"/>
                      </a:endParaRPr>
                    </a:p>
                  </a:txBody>
                  <a:tcPr marL="91438" marR="91438" marT="45733" marB="45733"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Calibri"/>
                        <a:cs typeface="Calibri"/>
                      </a:endParaRPr>
                    </a:p>
                  </a:txBody>
                  <a:tcPr marL="91438" marR="91438" marT="45733" marB="45733"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Calibri"/>
                        <a:cs typeface="Calibri"/>
                      </a:endParaRPr>
                    </a:p>
                  </a:txBody>
                  <a:tcPr marL="91438" marR="91438" marT="45733" marB="45733"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8061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 marL="91438" marR="91438" marT="45733" marB="4573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Calibri"/>
                        <a:cs typeface="Calibri"/>
                      </a:endParaRPr>
                    </a:p>
                  </a:txBody>
                  <a:tcPr marL="91438" marR="91438" marT="45733" marB="4573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Calibri"/>
                        <a:cs typeface="Calibri"/>
                      </a:endParaRPr>
                    </a:p>
                  </a:txBody>
                  <a:tcPr marL="91438" marR="91438" marT="45733" marB="4573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Calibri"/>
                        <a:cs typeface="Calibri"/>
                      </a:endParaRPr>
                    </a:p>
                  </a:txBody>
                  <a:tcPr marL="91438" marR="91438" marT="45733" marB="4573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Calibri"/>
                        <a:cs typeface="Calibri"/>
                      </a:endParaRPr>
                    </a:p>
                  </a:txBody>
                  <a:tcPr marL="91438" marR="91438" marT="45733" marB="45733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Chevron 19">
            <a:extLst>
              <a:ext uri="{FF2B5EF4-FFF2-40B4-BE49-F238E27FC236}">
                <a16:creationId xmlns:a16="http://schemas.microsoft.com/office/drawing/2014/main" id="{A0C33AE8-8863-7B40-A5F0-923D2BC651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1313" y="4259263"/>
            <a:ext cx="6037262" cy="534987"/>
          </a:xfrm>
          <a:prstGeom prst="chevron">
            <a:avLst>
              <a:gd name="adj" fmla="val 50019"/>
            </a:avLst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</p:spPr>
        <p:txBody>
          <a:bodyPr/>
          <a:lstStyle/>
          <a:p>
            <a:pPr marL="182880" eaLnBrk="0" hangingPunct="0">
              <a:defRPr/>
            </a:pPr>
            <a:r>
              <a:rPr lang="en-US" dirty="0">
                <a:solidFill>
                  <a:srgbClr val="495061"/>
                </a:solidFill>
                <a:latin typeface="Calibri"/>
                <a:ea typeface="ＭＳ Ｐゴシック" charset="0"/>
                <a:cs typeface="Calibri"/>
              </a:rPr>
              <a:t>Example three</a:t>
            </a:r>
          </a:p>
        </p:txBody>
      </p:sp>
      <p:sp>
        <p:nvSpPr>
          <p:cNvPr id="7171" name="Chevron 21">
            <a:extLst>
              <a:ext uri="{FF2B5EF4-FFF2-40B4-BE49-F238E27FC236}">
                <a16:creationId xmlns:a16="http://schemas.microsoft.com/office/drawing/2014/main" id="{7D92B8A0-D9D4-134F-BC99-2B5648BCB7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0838" y="5226050"/>
            <a:ext cx="6037262" cy="534988"/>
          </a:xfrm>
          <a:prstGeom prst="chevron">
            <a:avLst>
              <a:gd name="adj" fmla="val 50019"/>
            </a:avLst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</p:spPr>
        <p:txBody>
          <a:bodyPr/>
          <a:lstStyle/>
          <a:p>
            <a:pPr marL="182880" eaLnBrk="0" hangingPunct="0">
              <a:defRPr/>
            </a:pPr>
            <a:r>
              <a:rPr lang="en-US" dirty="0">
                <a:solidFill>
                  <a:srgbClr val="495061"/>
                </a:solidFill>
                <a:latin typeface="Calibri"/>
                <a:ea typeface="ＭＳ Ｐゴシック" charset="0"/>
                <a:cs typeface="Calibri"/>
              </a:rPr>
              <a:t>Example four</a:t>
            </a:r>
          </a:p>
        </p:txBody>
      </p:sp>
      <p:sp>
        <p:nvSpPr>
          <p:cNvPr id="7173" name="Chevron 17">
            <a:extLst>
              <a:ext uri="{FF2B5EF4-FFF2-40B4-BE49-F238E27FC236}">
                <a16:creationId xmlns:a16="http://schemas.microsoft.com/office/drawing/2014/main" id="{FA3F3D7C-28D4-AD49-A4C7-47650AADEC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2263" y="3298825"/>
            <a:ext cx="6038850" cy="534988"/>
          </a:xfrm>
          <a:prstGeom prst="chevron">
            <a:avLst>
              <a:gd name="adj" fmla="val 50034"/>
            </a:avLst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</p:spPr>
        <p:txBody>
          <a:bodyPr/>
          <a:lstStyle/>
          <a:p>
            <a:pPr marL="182880" eaLnBrk="0" hangingPunct="0">
              <a:defRPr/>
            </a:pPr>
            <a:r>
              <a:rPr lang="en-US" dirty="0">
                <a:solidFill>
                  <a:srgbClr val="495061"/>
                </a:solidFill>
                <a:latin typeface="Calibri"/>
                <a:ea typeface="ＭＳ Ｐゴシック" charset="0"/>
                <a:cs typeface="Calibri"/>
              </a:rPr>
              <a:t>Example two</a:t>
            </a:r>
          </a:p>
        </p:txBody>
      </p:sp>
      <p:sp>
        <p:nvSpPr>
          <p:cNvPr id="2" name="Title 3">
            <a:extLst>
              <a:ext uri="{FF2B5EF4-FFF2-40B4-BE49-F238E27FC236}">
                <a16:creationId xmlns:a16="http://schemas.microsoft.com/office/drawing/2014/main" id="{46111275-3802-4E47-A412-168409067B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68313"/>
            <a:ext cx="9144000" cy="774700"/>
          </a:xfrm>
        </p:spPr>
        <p:txBody>
          <a:bodyPr/>
          <a:lstStyle/>
          <a:p>
            <a:pPr marL="365125"/>
            <a:r>
              <a:rPr lang="en-US" altLang="en-US">
                <a:ea typeface="ＭＳ Ｐゴシック" panose="020B0600070205080204" pitchFamily="34" charset="-128"/>
              </a:rPr>
              <a:t>Agenda</a:t>
            </a:r>
            <a:endParaRPr lang="en-US" altLang="en-US">
              <a:latin typeface="Heydings Common Icons" charset="0"/>
              <a:ea typeface="ＭＳ Ｐゴシック" panose="020B0600070205080204" pitchFamily="34" charset="-128"/>
            </a:endParaRPr>
          </a:p>
        </p:txBody>
      </p:sp>
      <p:sp>
        <p:nvSpPr>
          <p:cNvPr id="7176" name="Chevron 15">
            <a:extLst>
              <a:ext uri="{FF2B5EF4-FFF2-40B4-BE49-F238E27FC236}">
                <a16:creationId xmlns:a16="http://schemas.microsoft.com/office/drawing/2014/main" id="{CA80E797-726C-4E43-92F2-7696AB57C1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5750" y="2332038"/>
            <a:ext cx="6037263" cy="534987"/>
          </a:xfrm>
          <a:prstGeom prst="chevron">
            <a:avLst>
              <a:gd name="adj" fmla="val 50019"/>
            </a:avLst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</p:spPr>
        <p:txBody>
          <a:bodyPr/>
          <a:lstStyle/>
          <a:p>
            <a:pPr marL="182880" eaLnBrk="0" hangingPunct="0">
              <a:defRPr/>
            </a:pPr>
            <a:r>
              <a:rPr lang="en-US" dirty="0">
                <a:solidFill>
                  <a:srgbClr val="495061"/>
                </a:solidFill>
                <a:latin typeface="Calibri"/>
                <a:ea typeface="ＭＳ Ｐゴシック" charset="0"/>
                <a:cs typeface="Calibri"/>
              </a:rPr>
              <a:t>Example one	</a:t>
            </a:r>
          </a:p>
        </p:txBody>
      </p:sp>
      <p:sp>
        <p:nvSpPr>
          <p:cNvPr id="7175" name="Content Placeholder 4">
            <a:extLst>
              <a:ext uri="{FF2B5EF4-FFF2-40B4-BE49-F238E27FC236}">
                <a16:creationId xmlns:a16="http://schemas.microsoft.com/office/drawing/2014/main" id="{BFD707A6-D3CD-BC46-B5D0-2993C6CD53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63" y="1489075"/>
            <a:ext cx="3389312" cy="449263"/>
          </a:xfrm>
        </p:spPr>
        <p:txBody>
          <a:bodyPr/>
          <a:lstStyle/>
          <a:p>
            <a:pPr marL="0" indent="0">
              <a:buClrTx/>
              <a:buFont typeface="Arial" panose="020B0604020202020204" pitchFamily="34" charset="0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PROGRAM OVERVIEW</a:t>
            </a:r>
          </a:p>
        </p:txBody>
      </p:sp>
      <p:sp>
        <p:nvSpPr>
          <p:cNvPr id="13" name="Teardrop 12">
            <a:extLst>
              <a:ext uri="{FF2B5EF4-FFF2-40B4-BE49-F238E27FC236}">
                <a16:creationId xmlns:a16="http://schemas.microsoft.com/office/drawing/2014/main" id="{3B00CA99-8AC5-1042-8622-705693B93259}"/>
              </a:ext>
            </a:extLst>
          </p:cNvPr>
          <p:cNvSpPr/>
          <p:nvPr/>
        </p:nvSpPr>
        <p:spPr bwMode="auto">
          <a:xfrm rot="2664100">
            <a:off x="809625" y="2162175"/>
            <a:ext cx="885825" cy="885825"/>
          </a:xfrm>
          <a:prstGeom prst="teardrop">
            <a:avLst/>
          </a:prstGeom>
          <a:solidFill>
            <a:srgbClr val="8CB2F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ea typeface="MS PGothic" pitchFamily="34" charset="-128"/>
              <a:cs typeface="ＭＳ Ｐゴシック" charset="0"/>
            </a:endParaRPr>
          </a:p>
        </p:txBody>
      </p:sp>
      <p:sp>
        <p:nvSpPr>
          <p:cNvPr id="7177" name="Oval 13">
            <a:extLst>
              <a:ext uri="{FF2B5EF4-FFF2-40B4-BE49-F238E27FC236}">
                <a16:creationId xmlns:a16="http://schemas.microsoft.com/office/drawing/2014/main" id="{ADFA6F54-FE32-2D4C-A395-73A2325FA1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8838" y="2216150"/>
            <a:ext cx="779462" cy="777875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2400"/>
              <a:t>1</a:t>
            </a:r>
          </a:p>
        </p:txBody>
      </p:sp>
      <p:sp>
        <p:nvSpPr>
          <p:cNvPr id="15" name="Teardrop 14">
            <a:extLst>
              <a:ext uri="{FF2B5EF4-FFF2-40B4-BE49-F238E27FC236}">
                <a16:creationId xmlns:a16="http://schemas.microsoft.com/office/drawing/2014/main" id="{4E95E8F7-3A28-B64F-B33B-0BA406D9E3D9}"/>
              </a:ext>
            </a:extLst>
          </p:cNvPr>
          <p:cNvSpPr/>
          <p:nvPr/>
        </p:nvSpPr>
        <p:spPr bwMode="auto">
          <a:xfrm rot="2664100">
            <a:off x="819150" y="3122613"/>
            <a:ext cx="885825" cy="887412"/>
          </a:xfrm>
          <a:prstGeom prst="teardrop">
            <a:avLst/>
          </a:prstGeom>
          <a:solidFill>
            <a:srgbClr val="8CB2F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ea typeface="MS PGothic" pitchFamily="34" charset="-128"/>
              <a:cs typeface="ＭＳ Ｐゴシック" charset="0"/>
            </a:endParaRPr>
          </a:p>
        </p:txBody>
      </p:sp>
      <p:sp>
        <p:nvSpPr>
          <p:cNvPr id="7179" name="Oval 15">
            <a:extLst>
              <a:ext uri="{FF2B5EF4-FFF2-40B4-BE49-F238E27FC236}">
                <a16:creationId xmlns:a16="http://schemas.microsoft.com/office/drawing/2014/main" id="{084B53BF-B21E-EE49-A2DE-1AC1599659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363" y="3176588"/>
            <a:ext cx="777875" cy="779462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2400"/>
              <a:t>2</a:t>
            </a:r>
          </a:p>
        </p:txBody>
      </p:sp>
      <p:sp>
        <p:nvSpPr>
          <p:cNvPr id="17" name="Teardrop 16">
            <a:extLst>
              <a:ext uri="{FF2B5EF4-FFF2-40B4-BE49-F238E27FC236}">
                <a16:creationId xmlns:a16="http://schemas.microsoft.com/office/drawing/2014/main" id="{BA85DA98-6A77-974B-9B3D-1E13A4693227}"/>
              </a:ext>
            </a:extLst>
          </p:cNvPr>
          <p:cNvSpPr/>
          <p:nvPr/>
        </p:nvSpPr>
        <p:spPr bwMode="auto">
          <a:xfrm rot="2664100">
            <a:off x="839788" y="4086225"/>
            <a:ext cx="885825" cy="885825"/>
          </a:xfrm>
          <a:prstGeom prst="teardrop">
            <a:avLst/>
          </a:prstGeom>
          <a:solidFill>
            <a:srgbClr val="8CB2F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ea typeface="MS PGothic" pitchFamily="34" charset="-128"/>
              <a:cs typeface="ＭＳ Ｐゴシック" charset="0"/>
            </a:endParaRPr>
          </a:p>
        </p:txBody>
      </p:sp>
      <p:sp>
        <p:nvSpPr>
          <p:cNvPr id="7181" name="Oval 17">
            <a:extLst>
              <a:ext uri="{FF2B5EF4-FFF2-40B4-BE49-F238E27FC236}">
                <a16:creationId xmlns:a16="http://schemas.microsoft.com/office/drawing/2014/main" id="{617D2055-4200-8A4B-B3B6-F0BD3DC95B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9000" y="4140200"/>
            <a:ext cx="777875" cy="777875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2400"/>
              <a:t>3</a:t>
            </a:r>
          </a:p>
        </p:txBody>
      </p:sp>
      <p:sp>
        <p:nvSpPr>
          <p:cNvPr id="19" name="Teardrop 18">
            <a:extLst>
              <a:ext uri="{FF2B5EF4-FFF2-40B4-BE49-F238E27FC236}">
                <a16:creationId xmlns:a16="http://schemas.microsoft.com/office/drawing/2014/main" id="{787BBE20-7668-944D-8BFE-EDBB65A67875}"/>
              </a:ext>
            </a:extLst>
          </p:cNvPr>
          <p:cNvSpPr/>
          <p:nvPr/>
        </p:nvSpPr>
        <p:spPr bwMode="auto">
          <a:xfrm rot="2664100">
            <a:off x="860425" y="5059363"/>
            <a:ext cx="885825" cy="885825"/>
          </a:xfrm>
          <a:prstGeom prst="teardrop">
            <a:avLst/>
          </a:prstGeom>
          <a:solidFill>
            <a:srgbClr val="8CB2F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ea typeface="MS PGothic" pitchFamily="34" charset="-128"/>
              <a:cs typeface="ＭＳ Ｐゴシック" charset="0"/>
            </a:endParaRPr>
          </a:p>
        </p:txBody>
      </p:sp>
      <p:sp>
        <p:nvSpPr>
          <p:cNvPr id="7183" name="Oval 19">
            <a:extLst>
              <a:ext uri="{FF2B5EF4-FFF2-40B4-BE49-F238E27FC236}">
                <a16:creationId xmlns:a16="http://schemas.microsoft.com/office/drawing/2014/main" id="{9BAB3188-C28D-4D43-B1BD-64706C3549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9638" y="5113338"/>
            <a:ext cx="777875" cy="777875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2400"/>
              <a:t>4</a:t>
            </a:r>
          </a:p>
        </p:txBody>
      </p:sp>
    </p:spTree>
  </p:cSld>
  <p:clrMapOvr>
    <a:masterClrMapping/>
  </p:clrMapOvr>
  <p:transition spd="slow" advClick="0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52D572E0-6638-0148-A4B2-32DCC19568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Thank You!</a:t>
            </a:r>
          </a:p>
        </p:txBody>
      </p:sp>
    </p:spTree>
  </p:cSld>
  <p:clrMapOvr>
    <a:masterClrMapping/>
  </p:clrMapOvr>
  <p:transition spd="slow" advClick="0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3">
            <a:extLst>
              <a:ext uri="{FF2B5EF4-FFF2-40B4-BE49-F238E27FC236}">
                <a16:creationId xmlns:a16="http://schemas.microsoft.com/office/drawing/2014/main" id="{DD160296-3A9B-E343-9CEB-290F40DA3E8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Overall Marketing Planning </a:t>
            </a:r>
          </a:p>
        </p:txBody>
      </p:sp>
    </p:spTree>
  </p:cSld>
  <p:clrMapOvr>
    <a:masterClrMapping/>
  </p:clrMapOvr>
  <p:transition spd="slow" advClick="0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ounded Rectangle 16">
            <a:extLst>
              <a:ext uri="{FF2B5EF4-FFF2-40B4-BE49-F238E27FC236}">
                <a16:creationId xmlns:a16="http://schemas.microsoft.com/office/drawing/2014/main" id="{83C4F604-D2A9-6349-8B1B-CC9BE20E38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5" y="1489075"/>
            <a:ext cx="6738938" cy="1046163"/>
          </a:xfrm>
          <a:prstGeom prst="roundRect">
            <a:avLst>
              <a:gd name="adj" fmla="val 16667"/>
            </a:avLst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</p:spPr>
        <p:txBody>
          <a:bodyPr anchor="ctr"/>
          <a:lstStyle/>
          <a:p>
            <a:pPr marL="457200" eaLnBrk="0" hangingPunct="0">
              <a:defRPr/>
            </a:pPr>
            <a:r>
              <a:rPr lang="en-US" sz="2100" dirty="0">
                <a:solidFill>
                  <a:srgbClr val="495061"/>
                </a:solidFill>
                <a:latin typeface="Calibri" charset="0"/>
                <a:ea typeface="ＭＳ Ｐゴシック" charset="0"/>
                <a:cs typeface="MS PGothic" charset="0"/>
              </a:rPr>
              <a:t>GOALS</a:t>
            </a:r>
          </a:p>
          <a:p>
            <a:pPr marL="457200" eaLnBrk="0" hangingPunct="0">
              <a:defRPr/>
            </a:pPr>
            <a:r>
              <a:rPr lang="en-US" sz="1600" dirty="0">
                <a:solidFill>
                  <a:srgbClr val="495061"/>
                </a:solidFill>
                <a:latin typeface="Calibri" charset="0"/>
                <a:ea typeface="ＭＳ Ｐゴシック" charset="0"/>
                <a:cs typeface="MS PGothic" charset="0"/>
              </a:rPr>
              <a:t>Go ahead and replace with your own text. This is example text. Go ahead and replace with your own text.  </a:t>
            </a:r>
          </a:p>
        </p:txBody>
      </p:sp>
      <p:sp>
        <p:nvSpPr>
          <p:cNvPr id="9219" name="Title 1">
            <a:extLst>
              <a:ext uri="{FF2B5EF4-FFF2-40B4-BE49-F238E27FC236}">
                <a16:creationId xmlns:a16="http://schemas.microsoft.com/office/drawing/2014/main" id="{939D1AB3-3AA8-A240-9CB3-3777A68AFC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492125"/>
            <a:ext cx="9144000" cy="609600"/>
          </a:xfrm>
        </p:spPr>
        <p:txBody>
          <a:bodyPr/>
          <a:lstStyle/>
          <a:p>
            <a:pPr marL="365125"/>
            <a:r>
              <a:rPr lang="en-US" altLang="en-US">
                <a:ea typeface="ＭＳ Ｐゴシック" panose="020B0600070205080204" pitchFamily="34" charset="-128"/>
              </a:rPr>
              <a:t>Objectives</a:t>
            </a:r>
          </a:p>
        </p:txBody>
      </p:sp>
      <p:sp>
        <p:nvSpPr>
          <p:cNvPr id="9220" name="Rounded Rectangle 2">
            <a:extLst>
              <a:ext uri="{FF2B5EF4-FFF2-40B4-BE49-F238E27FC236}">
                <a16:creationId xmlns:a16="http://schemas.microsoft.com/office/drawing/2014/main" id="{D5FC07B9-DCF4-D541-B395-3D383DE004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6775" y="1487488"/>
            <a:ext cx="1050925" cy="1050925"/>
          </a:xfrm>
          <a:prstGeom prst="roundRect">
            <a:avLst>
              <a:gd name="adj" fmla="val 16667"/>
            </a:avLst>
          </a:prstGeom>
          <a:solidFill>
            <a:srgbClr val="F2C74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2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9221" name="Oval 3">
            <a:extLst>
              <a:ext uri="{FF2B5EF4-FFF2-40B4-BE49-F238E27FC236}">
                <a16:creationId xmlns:a16="http://schemas.microsoft.com/office/drawing/2014/main" id="{A84FAAE1-A417-D940-A8A0-61921BD5C8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3775" y="1603375"/>
            <a:ext cx="819150" cy="81915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2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9222" name="Oval 5">
            <a:extLst>
              <a:ext uri="{FF2B5EF4-FFF2-40B4-BE49-F238E27FC236}">
                <a16:creationId xmlns:a16="http://schemas.microsoft.com/office/drawing/2014/main" id="{A2418047-D589-6344-826E-99A3282976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1250" y="1722438"/>
            <a:ext cx="585788" cy="587375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2400">
              <a:solidFill>
                <a:srgbClr val="F2C747"/>
              </a:solidFill>
              <a:latin typeface="Arial" panose="020B0604020202020204" pitchFamily="34" charset="0"/>
            </a:endParaRPr>
          </a:p>
        </p:txBody>
      </p:sp>
      <p:sp>
        <p:nvSpPr>
          <p:cNvPr id="9223" name="Oval 8">
            <a:extLst>
              <a:ext uri="{FF2B5EF4-FFF2-40B4-BE49-F238E27FC236}">
                <a16:creationId xmlns:a16="http://schemas.microsoft.com/office/drawing/2014/main" id="{720557DF-0B36-8649-A8F8-118BCAC99D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3175" y="1873250"/>
            <a:ext cx="274638" cy="274638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2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9224" name="Rounded Rectangle 9">
            <a:extLst>
              <a:ext uri="{FF2B5EF4-FFF2-40B4-BE49-F238E27FC236}">
                <a16:creationId xmlns:a16="http://schemas.microsoft.com/office/drawing/2014/main" id="{417A5CEE-46E6-9C48-A639-E38AF02D81A8}"/>
              </a:ext>
            </a:extLst>
          </p:cNvPr>
          <p:cNvSpPr>
            <a:spLocks noChangeArrowheads="1"/>
          </p:cNvSpPr>
          <p:nvPr/>
        </p:nvSpPr>
        <p:spPr bwMode="auto">
          <a:xfrm rot="2339959">
            <a:off x="955675" y="1830388"/>
            <a:ext cx="534988" cy="46037"/>
          </a:xfrm>
          <a:prstGeom prst="roundRect">
            <a:avLst>
              <a:gd name="adj" fmla="val 16667"/>
            </a:avLst>
          </a:prstGeom>
          <a:solidFill>
            <a:srgbClr val="49506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2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9225" name="Chevron 14">
            <a:extLst>
              <a:ext uri="{FF2B5EF4-FFF2-40B4-BE49-F238E27FC236}">
                <a16:creationId xmlns:a16="http://schemas.microsoft.com/office/drawing/2014/main" id="{ADEBCB97-3F6C-3D46-88CE-6260C0E7044A}"/>
              </a:ext>
            </a:extLst>
          </p:cNvPr>
          <p:cNvSpPr>
            <a:spLocks noChangeArrowheads="1"/>
          </p:cNvSpPr>
          <p:nvPr/>
        </p:nvSpPr>
        <p:spPr bwMode="auto">
          <a:xfrm rot="2339959">
            <a:off x="957263" y="1625600"/>
            <a:ext cx="333375" cy="277813"/>
          </a:xfrm>
          <a:prstGeom prst="chevron">
            <a:avLst>
              <a:gd name="adj" fmla="val 49733"/>
            </a:avLst>
          </a:prstGeom>
          <a:solidFill>
            <a:srgbClr val="49506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2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3321" name="Rounded Rectangle 19">
            <a:extLst>
              <a:ext uri="{FF2B5EF4-FFF2-40B4-BE49-F238E27FC236}">
                <a16:creationId xmlns:a16="http://schemas.microsoft.com/office/drawing/2014/main" id="{D14AFC9D-413B-A24A-B5F5-EE8F502B10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0350" y="2657475"/>
            <a:ext cx="6740525" cy="1046163"/>
          </a:xfrm>
          <a:prstGeom prst="roundRect">
            <a:avLst>
              <a:gd name="adj" fmla="val 16667"/>
            </a:avLst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</p:spPr>
        <p:txBody>
          <a:bodyPr/>
          <a:lstStyle/>
          <a:p>
            <a:pPr marL="457200" eaLnBrk="0" hangingPunct="0">
              <a:defRPr/>
            </a:pPr>
            <a:r>
              <a:rPr lang="en-US" sz="2100">
                <a:solidFill>
                  <a:srgbClr val="495061"/>
                </a:solidFill>
                <a:latin typeface="Calibri" charset="0"/>
                <a:ea typeface="ＭＳ Ｐゴシック" charset="0"/>
                <a:cs typeface="MS PGothic" charset="0"/>
              </a:rPr>
              <a:t>TASKS</a:t>
            </a:r>
          </a:p>
          <a:p>
            <a:pPr marL="457200" eaLnBrk="0" hangingPunct="0">
              <a:defRPr/>
            </a:pPr>
            <a:r>
              <a:rPr lang="en-US" sz="1600">
                <a:solidFill>
                  <a:srgbClr val="495061"/>
                </a:solidFill>
                <a:latin typeface="Calibri" charset="0"/>
                <a:ea typeface="ＭＳ Ｐゴシック" charset="0"/>
                <a:cs typeface="MS PGothic" charset="0"/>
              </a:rPr>
              <a:t>Go ahead and replace with your own text. This is example text. Go ahead and replace with your own text.  </a:t>
            </a:r>
          </a:p>
        </p:txBody>
      </p:sp>
      <p:sp>
        <p:nvSpPr>
          <p:cNvPr id="9227" name="Rounded Rectangle 20">
            <a:extLst>
              <a:ext uri="{FF2B5EF4-FFF2-40B4-BE49-F238E27FC236}">
                <a16:creationId xmlns:a16="http://schemas.microsoft.com/office/drawing/2014/main" id="{97545B80-A4E0-D04C-B450-E4306587FB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6300" y="2655888"/>
            <a:ext cx="1050925" cy="1050925"/>
          </a:xfrm>
          <a:prstGeom prst="roundRect">
            <a:avLst>
              <a:gd name="adj" fmla="val 16667"/>
            </a:avLst>
          </a:prstGeom>
          <a:solidFill>
            <a:srgbClr val="7DC28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2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9228" name="Rounded Rectangle 18">
            <a:extLst>
              <a:ext uri="{FF2B5EF4-FFF2-40B4-BE49-F238E27FC236}">
                <a16:creationId xmlns:a16="http://schemas.microsoft.com/office/drawing/2014/main" id="{3A2E938F-E85F-EB4D-8455-F1F3BC26B7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6000" y="2786063"/>
            <a:ext cx="788988" cy="78898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2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3325" name="Rounded Rectangle 32">
            <a:extLst>
              <a:ext uri="{FF2B5EF4-FFF2-40B4-BE49-F238E27FC236}">
                <a16:creationId xmlns:a16="http://schemas.microsoft.com/office/drawing/2014/main" id="{9C6FCC5A-BBC5-C844-831D-887851F8EF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8288" y="3843338"/>
            <a:ext cx="6738937" cy="1047750"/>
          </a:xfrm>
          <a:prstGeom prst="roundRect">
            <a:avLst>
              <a:gd name="adj" fmla="val 16667"/>
            </a:avLst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</p:spPr>
        <p:txBody>
          <a:bodyPr/>
          <a:lstStyle/>
          <a:p>
            <a:pPr marL="457200" eaLnBrk="0" hangingPunct="0">
              <a:defRPr/>
            </a:pPr>
            <a:r>
              <a:rPr lang="en-US" sz="2100">
                <a:solidFill>
                  <a:srgbClr val="495061"/>
                </a:solidFill>
                <a:latin typeface="Calibri" charset="0"/>
                <a:ea typeface="ＭＳ Ｐゴシック" charset="0"/>
                <a:cs typeface="MS PGothic" charset="0"/>
              </a:rPr>
              <a:t>RESOURCES</a:t>
            </a:r>
          </a:p>
          <a:p>
            <a:pPr marL="457200" eaLnBrk="0" hangingPunct="0">
              <a:defRPr/>
            </a:pPr>
            <a:r>
              <a:rPr lang="en-US" sz="1600">
                <a:solidFill>
                  <a:srgbClr val="495061"/>
                </a:solidFill>
                <a:latin typeface="Calibri" charset="0"/>
                <a:ea typeface="ＭＳ Ｐゴシック" charset="0"/>
                <a:cs typeface="MS PGothic" charset="0"/>
              </a:rPr>
              <a:t>Go ahead and replace with your own text. This is example text. Go ahead and replace with your own text.  </a:t>
            </a:r>
          </a:p>
        </p:txBody>
      </p:sp>
      <p:sp>
        <p:nvSpPr>
          <p:cNvPr id="9230" name="Rounded Rectangle 33">
            <a:extLst>
              <a:ext uri="{FF2B5EF4-FFF2-40B4-BE49-F238E27FC236}">
                <a16:creationId xmlns:a16="http://schemas.microsoft.com/office/drawing/2014/main" id="{78B60DD0-3867-9D45-83A2-292B0DA8CC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4238" y="3841750"/>
            <a:ext cx="1050925" cy="1050925"/>
          </a:xfrm>
          <a:prstGeom prst="roundRect">
            <a:avLst>
              <a:gd name="adj" fmla="val 16667"/>
            </a:avLst>
          </a:prstGeom>
          <a:solidFill>
            <a:srgbClr val="70A3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2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9231" name="Rounded Rectangle 34">
            <a:extLst>
              <a:ext uri="{FF2B5EF4-FFF2-40B4-BE49-F238E27FC236}">
                <a16:creationId xmlns:a16="http://schemas.microsoft.com/office/drawing/2014/main" id="{EBDE9682-9890-9F47-9999-72E71E2E6C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3938" y="3971925"/>
            <a:ext cx="788987" cy="7905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2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3329" name="Rounded Rectangle 36">
            <a:extLst>
              <a:ext uri="{FF2B5EF4-FFF2-40B4-BE49-F238E27FC236}">
                <a16:creationId xmlns:a16="http://schemas.microsoft.com/office/drawing/2014/main" id="{16EF012C-2CF7-DA40-8A81-AF5EB91737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4163" y="5027613"/>
            <a:ext cx="6738937" cy="1047750"/>
          </a:xfrm>
          <a:prstGeom prst="roundRect">
            <a:avLst>
              <a:gd name="adj" fmla="val 16667"/>
            </a:avLst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</p:spPr>
        <p:txBody>
          <a:bodyPr/>
          <a:lstStyle/>
          <a:p>
            <a:pPr marL="457200" eaLnBrk="0" hangingPunct="0">
              <a:defRPr/>
            </a:pPr>
            <a:r>
              <a:rPr lang="en-US" sz="2100">
                <a:solidFill>
                  <a:srgbClr val="495061"/>
                </a:solidFill>
                <a:latin typeface="Calibri" charset="0"/>
                <a:ea typeface="ＭＳ Ｐゴシック" charset="0"/>
                <a:cs typeface="MS PGothic" charset="0"/>
              </a:rPr>
              <a:t>EVALUATION</a:t>
            </a:r>
          </a:p>
          <a:p>
            <a:pPr marL="457200" eaLnBrk="0" hangingPunct="0">
              <a:defRPr/>
            </a:pPr>
            <a:r>
              <a:rPr lang="en-US" sz="1600">
                <a:solidFill>
                  <a:srgbClr val="495061"/>
                </a:solidFill>
                <a:latin typeface="Calibri" charset="0"/>
                <a:ea typeface="ＭＳ Ｐゴシック" charset="0"/>
                <a:cs typeface="MS PGothic" charset="0"/>
              </a:rPr>
              <a:t>Go ahead and replace with your own text. This is example text. Go ahead and replace with your own text.  </a:t>
            </a:r>
          </a:p>
        </p:txBody>
      </p:sp>
      <p:sp>
        <p:nvSpPr>
          <p:cNvPr id="9233" name="Rounded Rectangle 37">
            <a:extLst>
              <a:ext uri="{FF2B5EF4-FFF2-40B4-BE49-F238E27FC236}">
                <a16:creationId xmlns:a16="http://schemas.microsoft.com/office/drawing/2014/main" id="{9187A7C4-813B-9140-9041-72E0A07F10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113" y="5026025"/>
            <a:ext cx="1050925" cy="1050925"/>
          </a:xfrm>
          <a:prstGeom prst="roundRect">
            <a:avLst>
              <a:gd name="adj" fmla="val 16667"/>
            </a:avLst>
          </a:prstGeom>
          <a:solidFill>
            <a:srgbClr val="BD564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2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9234" name="Rounded Rectangle 38">
            <a:extLst>
              <a:ext uri="{FF2B5EF4-FFF2-40B4-BE49-F238E27FC236}">
                <a16:creationId xmlns:a16="http://schemas.microsoft.com/office/drawing/2014/main" id="{97C503E9-1373-284B-BBCB-3FBE68AE54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9813" y="5157788"/>
            <a:ext cx="788987" cy="78898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2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5" name="5-Point Star 4">
            <a:extLst>
              <a:ext uri="{FF2B5EF4-FFF2-40B4-BE49-F238E27FC236}">
                <a16:creationId xmlns:a16="http://schemas.microsoft.com/office/drawing/2014/main" id="{5ED266DE-4B58-0E42-B0AF-3591F054750C}"/>
              </a:ext>
            </a:extLst>
          </p:cNvPr>
          <p:cNvSpPr/>
          <p:nvPr/>
        </p:nvSpPr>
        <p:spPr bwMode="auto">
          <a:xfrm>
            <a:off x="1100138" y="4040188"/>
            <a:ext cx="639762" cy="639762"/>
          </a:xfrm>
          <a:prstGeom prst="star5">
            <a:avLst/>
          </a:prstGeom>
          <a:solidFill>
            <a:srgbClr val="70A3EB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ea typeface="MS PGothic" pitchFamily="34" charset="-128"/>
              <a:cs typeface="ＭＳ Ｐゴシック" charset="0"/>
            </a:endParaRPr>
          </a:p>
        </p:txBody>
      </p:sp>
      <p:pic>
        <p:nvPicPr>
          <p:cNvPr id="9236" name="Picture 9" descr="icon_thumbsup2.png">
            <a:extLst>
              <a:ext uri="{FF2B5EF4-FFF2-40B4-BE49-F238E27FC236}">
                <a16:creationId xmlns:a16="http://schemas.microsoft.com/office/drawing/2014/main" id="{D105988A-8325-404C-B61A-3653D1B997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7913" y="5180013"/>
            <a:ext cx="722312" cy="735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37" name="Picture 10" descr="icon_check.png">
            <a:extLst>
              <a:ext uri="{FF2B5EF4-FFF2-40B4-BE49-F238E27FC236}">
                <a16:creationId xmlns:a16="http://schemas.microsoft.com/office/drawing/2014/main" id="{796976A3-BC36-A44D-A3E3-2A4D2B5C32F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575" y="2801938"/>
            <a:ext cx="728663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Click="0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433BF629-2AF3-494E-87A5-68B14E4C72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00" y="571500"/>
            <a:ext cx="9144000" cy="609600"/>
          </a:xfrm>
        </p:spPr>
        <p:txBody>
          <a:bodyPr/>
          <a:lstStyle/>
          <a:p>
            <a:pPr marL="365125"/>
            <a:r>
              <a:rPr lang="en-US" altLang="en-US">
                <a:ea typeface="ＭＳ Ｐゴシック" panose="020B0600070205080204" pitchFamily="34" charset="-128"/>
              </a:rPr>
              <a:t>Strategies</a:t>
            </a:r>
          </a:p>
        </p:txBody>
      </p:sp>
      <p:sp>
        <p:nvSpPr>
          <p:cNvPr id="10243" name="TextBox 44">
            <a:extLst>
              <a:ext uri="{FF2B5EF4-FFF2-40B4-BE49-F238E27FC236}">
                <a16:creationId xmlns:a16="http://schemas.microsoft.com/office/drawing/2014/main" id="{55952C20-2EAF-0F42-849D-D2B4C32B99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175" y="1566863"/>
            <a:ext cx="2609850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2100"/>
              <a:t>PROVEN METHODS</a:t>
            </a:r>
          </a:p>
        </p:txBody>
      </p:sp>
      <p:sp>
        <p:nvSpPr>
          <p:cNvPr id="10244" name="Rectangle 49">
            <a:extLst>
              <a:ext uri="{FF2B5EF4-FFF2-40B4-BE49-F238E27FC236}">
                <a16:creationId xmlns:a16="http://schemas.microsoft.com/office/drawing/2014/main" id="{F2AFF67A-4D10-AB44-AC4C-D37456E2AE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000" y="1966913"/>
            <a:ext cx="3038475" cy="109537"/>
          </a:xfrm>
          <a:prstGeom prst="rect">
            <a:avLst/>
          </a:prstGeom>
          <a:solidFill>
            <a:srgbClr val="B1D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2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0245" name="TextBox 52">
            <a:extLst>
              <a:ext uri="{FF2B5EF4-FFF2-40B4-BE49-F238E27FC236}">
                <a16:creationId xmlns:a16="http://schemas.microsoft.com/office/drawing/2014/main" id="{DDADDBD3-348A-F44D-9E1F-6033EB8D8F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1025" y="1568450"/>
            <a:ext cx="260985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2100"/>
              <a:t>NEW METHODS</a:t>
            </a:r>
          </a:p>
        </p:txBody>
      </p:sp>
      <p:sp>
        <p:nvSpPr>
          <p:cNvPr id="10246" name="Rectangle 53">
            <a:extLst>
              <a:ext uri="{FF2B5EF4-FFF2-40B4-BE49-F238E27FC236}">
                <a16:creationId xmlns:a16="http://schemas.microsoft.com/office/drawing/2014/main" id="{FEBA0734-5FFC-EB4A-BD6B-A974E2646A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1025" y="1968500"/>
            <a:ext cx="3038475" cy="109538"/>
          </a:xfrm>
          <a:prstGeom prst="rect">
            <a:avLst/>
          </a:prstGeom>
          <a:solidFill>
            <a:srgbClr val="70A3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2400">
              <a:solidFill>
                <a:srgbClr val="70A3EB"/>
              </a:solidFill>
              <a:latin typeface="Arial" panose="020B0604020202020204" pitchFamily="34" charset="0"/>
            </a:endParaRPr>
          </a:p>
        </p:txBody>
      </p:sp>
      <p:sp>
        <p:nvSpPr>
          <p:cNvPr id="10247" name="TextBox 54">
            <a:extLst>
              <a:ext uri="{FF2B5EF4-FFF2-40B4-BE49-F238E27FC236}">
                <a16:creationId xmlns:a16="http://schemas.microsoft.com/office/drawing/2014/main" id="{736F7BD7-9CC5-3C4C-9DC9-E3EAD4CE3D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00713" y="1571625"/>
            <a:ext cx="2830512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2100"/>
              <a:t>POSITIONING STRATEGY</a:t>
            </a:r>
          </a:p>
        </p:txBody>
      </p:sp>
      <p:sp>
        <p:nvSpPr>
          <p:cNvPr id="10248" name="Rectangle 55">
            <a:extLst>
              <a:ext uri="{FF2B5EF4-FFF2-40B4-BE49-F238E27FC236}">
                <a16:creationId xmlns:a16="http://schemas.microsoft.com/office/drawing/2014/main" id="{247FD125-DCD3-634C-825A-892DAEFA93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3413" y="1966913"/>
            <a:ext cx="2827337" cy="109537"/>
          </a:xfrm>
          <a:prstGeom prst="rect">
            <a:avLst/>
          </a:prstGeom>
          <a:solidFill>
            <a:srgbClr val="4972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2400">
              <a:solidFill>
                <a:srgbClr val="3674BB"/>
              </a:solidFill>
              <a:latin typeface="Arial" panose="020B0604020202020204" pitchFamily="34" charset="0"/>
            </a:endParaRPr>
          </a:p>
        </p:txBody>
      </p:sp>
      <p:sp>
        <p:nvSpPr>
          <p:cNvPr id="15368" name="Rounded Rectangle 50">
            <a:extLst>
              <a:ext uri="{FF2B5EF4-FFF2-40B4-BE49-F238E27FC236}">
                <a16:creationId xmlns:a16="http://schemas.microsoft.com/office/drawing/2014/main" id="{5CCF2A9F-0BBC-6647-A3F2-0556DFB4BF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875" y="2246313"/>
            <a:ext cx="2319338" cy="3079750"/>
          </a:xfrm>
          <a:prstGeom prst="roundRect">
            <a:avLst>
              <a:gd name="adj" fmla="val 16667"/>
            </a:avLst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</p:spPr>
        <p:txBody>
          <a:bodyPr/>
          <a:lstStyle/>
          <a:p>
            <a:pPr marL="255588" indent="-163513" eaLnBrk="0" hangingPunct="0">
              <a:buClr>
                <a:srgbClr val="495061"/>
              </a:buClr>
              <a:buFont typeface="Arial" charset="0"/>
              <a:buChar char="•"/>
              <a:defRPr/>
            </a:pPr>
            <a:endParaRPr lang="en-US" sz="1600">
              <a:solidFill>
                <a:srgbClr val="495061"/>
              </a:solidFill>
              <a:latin typeface="Calibri" charset="0"/>
              <a:ea typeface="MS PGothic" charset="0"/>
              <a:cs typeface="ＭＳ Ｐゴシック" charset="0"/>
            </a:endParaRPr>
          </a:p>
          <a:p>
            <a:pPr marL="255588" indent="-163513" eaLnBrk="0" hangingPunct="0">
              <a:buClr>
                <a:srgbClr val="495061"/>
              </a:buClr>
              <a:buFont typeface="Arial" charset="0"/>
              <a:buChar char="•"/>
              <a:defRPr/>
            </a:pPr>
            <a:r>
              <a:rPr lang="en-US" sz="1600">
                <a:solidFill>
                  <a:srgbClr val="495061"/>
                </a:solidFill>
                <a:latin typeface="Calibri" charset="0"/>
                <a:ea typeface="MS PGothic" charset="0"/>
                <a:cs typeface="ＭＳ Ｐゴシック" charset="0"/>
              </a:rPr>
              <a:t>Method a. This is example text.</a:t>
            </a:r>
          </a:p>
          <a:p>
            <a:pPr marL="255588" indent="-163513" eaLnBrk="0" hangingPunct="0">
              <a:buClr>
                <a:srgbClr val="495061"/>
              </a:buClr>
              <a:buFont typeface="Arial" charset="0"/>
              <a:buChar char="•"/>
              <a:defRPr/>
            </a:pPr>
            <a:endParaRPr lang="en-US" sz="1600">
              <a:solidFill>
                <a:srgbClr val="495061"/>
              </a:solidFill>
              <a:latin typeface="Calibri" charset="0"/>
              <a:ea typeface="MS PGothic" charset="0"/>
              <a:cs typeface="ＭＳ Ｐゴシック" charset="0"/>
            </a:endParaRPr>
          </a:p>
          <a:p>
            <a:pPr marL="255588" indent="-163513" eaLnBrk="0" hangingPunct="0">
              <a:buClr>
                <a:srgbClr val="495061"/>
              </a:buClr>
              <a:buFont typeface="Arial" charset="0"/>
              <a:buChar char="•"/>
              <a:defRPr/>
            </a:pPr>
            <a:r>
              <a:rPr lang="en-US" sz="1600">
                <a:solidFill>
                  <a:srgbClr val="495061"/>
                </a:solidFill>
                <a:latin typeface="Calibri" charset="0"/>
                <a:ea typeface="MS PGothic" charset="0"/>
                <a:cs typeface="ＭＳ Ｐゴシック" charset="0"/>
              </a:rPr>
              <a:t>Method b. This is example text.</a:t>
            </a:r>
          </a:p>
          <a:p>
            <a:pPr marL="255588" indent="-163513" eaLnBrk="0" hangingPunct="0">
              <a:buClr>
                <a:srgbClr val="495061"/>
              </a:buClr>
              <a:buFont typeface="Arial" charset="0"/>
              <a:buChar char="•"/>
              <a:defRPr/>
            </a:pPr>
            <a:endParaRPr lang="en-US" sz="1600">
              <a:solidFill>
                <a:srgbClr val="495061"/>
              </a:solidFill>
              <a:latin typeface="Calibri" charset="0"/>
              <a:ea typeface="MS PGothic" charset="0"/>
              <a:cs typeface="ＭＳ Ｐゴシック" charset="0"/>
            </a:endParaRPr>
          </a:p>
          <a:p>
            <a:pPr marL="255588" indent="-163513" eaLnBrk="0" hangingPunct="0">
              <a:buClr>
                <a:srgbClr val="495061"/>
              </a:buClr>
              <a:buFont typeface="Arial" charset="0"/>
              <a:buChar char="•"/>
              <a:defRPr/>
            </a:pPr>
            <a:r>
              <a:rPr lang="en-US" sz="1600">
                <a:solidFill>
                  <a:srgbClr val="495061"/>
                </a:solidFill>
                <a:latin typeface="Calibri" charset="0"/>
                <a:ea typeface="MS PGothic" charset="0"/>
                <a:cs typeface="ＭＳ Ｐゴシック" charset="0"/>
              </a:rPr>
              <a:t>Method c. This is example text.</a:t>
            </a:r>
          </a:p>
        </p:txBody>
      </p:sp>
      <p:sp>
        <p:nvSpPr>
          <p:cNvPr id="15369" name="Rounded Rectangle 57">
            <a:extLst>
              <a:ext uri="{FF2B5EF4-FFF2-40B4-BE49-F238E27FC236}">
                <a16:creationId xmlns:a16="http://schemas.microsoft.com/office/drawing/2014/main" id="{42FB3275-2048-6D45-A4D3-2E332F52CB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2638" y="2259013"/>
            <a:ext cx="2320925" cy="3079750"/>
          </a:xfrm>
          <a:prstGeom prst="roundRect">
            <a:avLst>
              <a:gd name="adj" fmla="val 16667"/>
            </a:avLst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</p:spPr>
        <p:txBody>
          <a:bodyPr/>
          <a:lstStyle/>
          <a:p>
            <a:pPr marL="255588" indent="-163513" eaLnBrk="0" hangingPunct="0">
              <a:buClr>
                <a:srgbClr val="495061"/>
              </a:buClr>
              <a:buFont typeface="Arial" charset="0"/>
              <a:buChar char="•"/>
              <a:defRPr/>
            </a:pPr>
            <a:endParaRPr lang="en-US" sz="1600">
              <a:solidFill>
                <a:srgbClr val="495061"/>
              </a:solidFill>
              <a:latin typeface="Calibri" charset="0"/>
              <a:ea typeface="MS PGothic" charset="0"/>
              <a:cs typeface="ＭＳ Ｐゴシック" charset="0"/>
            </a:endParaRPr>
          </a:p>
          <a:p>
            <a:pPr marL="255588" indent="-163513" eaLnBrk="0" hangingPunct="0">
              <a:buClr>
                <a:srgbClr val="495061"/>
              </a:buClr>
              <a:buFont typeface="Arial" charset="0"/>
              <a:buChar char="•"/>
              <a:defRPr/>
            </a:pPr>
            <a:r>
              <a:rPr lang="en-US" sz="1600">
                <a:solidFill>
                  <a:srgbClr val="495061"/>
                </a:solidFill>
                <a:latin typeface="Calibri" charset="0"/>
                <a:ea typeface="MS PGothic" charset="0"/>
                <a:cs typeface="ＭＳ Ｐゴシック" charset="0"/>
              </a:rPr>
              <a:t>Method a. This is example text.</a:t>
            </a:r>
          </a:p>
          <a:p>
            <a:pPr marL="255588" indent="-163513" eaLnBrk="0" hangingPunct="0">
              <a:buClr>
                <a:srgbClr val="495061"/>
              </a:buClr>
              <a:buFont typeface="Arial" charset="0"/>
              <a:buChar char="•"/>
              <a:defRPr/>
            </a:pPr>
            <a:endParaRPr lang="en-US" sz="1600">
              <a:solidFill>
                <a:srgbClr val="495061"/>
              </a:solidFill>
              <a:latin typeface="Calibri" charset="0"/>
              <a:ea typeface="MS PGothic" charset="0"/>
              <a:cs typeface="ＭＳ Ｐゴシック" charset="0"/>
            </a:endParaRPr>
          </a:p>
          <a:p>
            <a:pPr marL="255588" indent="-163513" eaLnBrk="0" hangingPunct="0">
              <a:buClr>
                <a:srgbClr val="495061"/>
              </a:buClr>
              <a:buFont typeface="Arial" charset="0"/>
              <a:buChar char="•"/>
              <a:defRPr/>
            </a:pPr>
            <a:r>
              <a:rPr lang="en-US" sz="1600">
                <a:solidFill>
                  <a:srgbClr val="495061"/>
                </a:solidFill>
                <a:latin typeface="Calibri" charset="0"/>
                <a:ea typeface="MS PGothic" charset="0"/>
                <a:cs typeface="ＭＳ Ｐゴシック" charset="0"/>
              </a:rPr>
              <a:t>Method b. This is example text.</a:t>
            </a:r>
          </a:p>
          <a:p>
            <a:pPr marL="255588" indent="-163513" eaLnBrk="0" hangingPunct="0">
              <a:buClr>
                <a:srgbClr val="495061"/>
              </a:buClr>
              <a:buFont typeface="Arial" charset="0"/>
              <a:buChar char="•"/>
              <a:defRPr/>
            </a:pPr>
            <a:endParaRPr lang="en-US" sz="1600">
              <a:solidFill>
                <a:srgbClr val="495061"/>
              </a:solidFill>
              <a:latin typeface="Calibri" charset="0"/>
              <a:ea typeface="MS PGothic" charset="0"/>
              <a:cs typeface="ＭＳ Ｐゴシック" charset="0"/>
            </a:endParaRPr>
          </a:p>
          <a:p>
            <a:pPr marL="255588" indent="-163513" eaLnBrk="0" hangingPunct="0">
              <a:buClr>
                <a:srgbClr val="495061"/>
              </a:buClr>
              <a:buFont typeface="Arial" charset="0"/>
              <a:buChar char="•"/>
              <a:defRPr/>
            </a:pPr>
            <a:r>
              <a:rPr lang="en-US" sz="1600">
                <a:solidFill>
                  <a:srgbClr val="495061"/>
                </a:solidFill>
                <a:latin typeface="Calibri" charset="0"/>
                <a:ea typeface="MS PGothic" charset="0"/>
                <a:cs typeface="ＭＳ Ｐゴシック" charset="0"/>
              </a:rPr>
              <a:t>Method c. This is example text.</a:t>
            </a:r>
          </a:p>
        </p:txBody>
      </p:sp>
      <p:sp>
        <p:nvSpPr>
          <p:cNvPr id="15370" name="Rounded Rectangle 58">
            <a:extLst>
              <a:ext uri="{FF2B5EF4-FFF2-40B4-BE49-F238E27FC236}">
                <a16:creationId xmlns:a16="http://schemas.microsoft.com/office/drawing/2014/main" id="{61DDC039-41A9-D54C-8A4A-9F58EEBFD5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65825" y="2251075"/>
            <a:ext cx="2319338" cy="3079750"/>
          </a:xfrm>
          <a:prstGeom prst="roundRect">
            <a:avLst>
              <a:gd name="adj" fmla="val 16667"/>
            </a:avLst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</p:spPr>
        <p:txBody>
          <a:bodyPr/>
          <a:lstStyle/>
          <a:p>
            <a:pPr marL="255588" indent="-163513" eaLnBrk="0" hangingPunct="0">
              <a:buClr>
                <a:srgbClr val="495061"/>
              </a:buClr>
              <a:buFont typeface="Arial" charset="0"/>
              <a:buChar char="•"/>
              <a:defRPr/>
            </a:pPr>
            <a:endParaRPr lang="en-US" sz="1600">
              <a:solidFill>
                <a:srgbClr val="495061"/>
              </a:solidFill>
              <a:latin typeface="Calibri" charset="0"/>
              <a:ea typeface="MS PGothic" charset="0"/>
              <a:cs typeface="ＭＳ Ｐゴシック" charset="0"/>
            </a:endParaRPr>
          </a:p>
          <a:p>
            <a:pPr marL="255588" indent="-163513" eaLnBrk="0" hangingPunct="0">
              <a:buClr>
                <a:srgbClr val="495061"/>
              </a:buClr>
              <a:buFont typeface="Arial" charset="0"/>
              <a:buChar char="•"/>
              <a:defRPr/>
            </a:pPr>
            <a:r>
              <a:rPr lang="en-US" sz="1600">
                <a:solidFill>
                  <a:srgbClr val="495061"/>
                </a:solidFill>
                <a:latin typeface="Calibri" charset="0"/>
                <a:ea typeface="MS PGothic" charset="0"/>
                <a:cs typeface="ＭＳ Ｐゴシック" charset="0"/>
              </a:rPr>
              <a:t>Method a. This is example text.</a:t>
            </a:r>
          </a:p>
          <a:p>
            <a:pPr marL="255588" indent="-163513" eaLnBrk="0" hangingPunct="0">
              <a:buClr>
                <a:srgbClr val="495061"/>
              </a:buClr>
              <a:buFont typeface="Arial" charset="0"/>
              <a:buChar char="•"/>
              <a:defRPr/>
            </a:pPr>
            <a:endParaRPr lang="en-US" sz="1600">
              <a:solidFill>
                <a:srgbClr val="495061"/>
              </a:solidFill>
              <a:latin typeface="Calibri" charset="0"/>
              <a:ea typeface="MS PGothic" charset="0"/>
              <a:cs typeface="ＭＳ Ｐゴシック" charset="0"/>
            </a:endParaRPr>
          </a:p>
          <a:p>
            <a:pPr marL="255588" indent="-163513" eaLnBrk="0" hangingPunct="0">
              <a:buClr>
                <a:srgbClr val="495061"/>
              </a:buClr>
              <a:buFont typeface="Arial" charset="0"/>
              <a:buChar char="•"/>
              <a:defRPr/>
            </a:pPr>
            <a:r>
              <a:rPr lang="en-US" sz="1600">
                <a:solidFill>
                  <a:srgbClr val="495061"/>
                </a:solidFill>
                <a:latin typeface="Calibri" charset="0"/>
                <a:ea typeface="MS PGothic" charset="0"/>
                <a:cs typeface="ＭＳ Ｐゴシック" charset="0"/>
              </a:rPr>
              <a:t>Method b. This is example text.</a:t>
            </a:r>
          </a:p>
          <a:p>
            <a:pPr marL="255588" indent="-163513" eaLnBrk="0" hangingPunct="0">
              <a:buClr>
                <a:srgbClr val="495061"/>
              </a:buClr>
              <a:buFont typeface="Arial" charset="0"/>
              <a:buChar char="•"/>
              <a:defRPr/>
            </a:pPr>
            <a:endParaRPr lang="en-US" sz="1600">
              <a:solidFill>
                <a:srgbClr val="495061"/>
              </a:solidFill>
              <a:latin typeface="Calibri" charset="0"/>
              <a:ea typeface="MS PGothic" charset="0"/>
              <a:cs typeface="ＭＳ Ｐゴシック" charset="0"/>
            </a:endParaRPr>
          </a:p>
          <a:p>
            <a:pPr marL="255588" indent="-163513" eaLnBrk="0" hangingPunct="0">
              <a:buClr>
                <a:srgbClr val="495061"/>
              </a:buClr>
              <a:buFont typeface="Arial" charset="0"/>
              <a:buChar char="•"/>
              <a:defRPr/>
            </a:pPr>
            <a:r>
              <a:rPr lang="en-US" sz="1600">
                <a:solidFill>
                  <a:srgbClr val="495061"/>
                </a:solidFill>
                <a:latin typeface="Calibri" charset="0"/>
                <a:ea typeface="MS PGothic" charset="0"/>
                <a:cs typeface="ＭＳ Ｐゴシック" charset="0"/>
              </a:rPr>
              <a:t>Method c. This is example text.</a:t>
            </a:r>
          </a:p>
        </p:txBody>
      </p:sp>
      <p:sp>
        <p:nvSpPr>
          <p:cNvPr id="10252" name="Chevron 51">
            <a:extLst>
              <a:ext uri="{FF2B5EF4-FFF2-40B4-BE49-F238E27FC236}">
                <a16:creationId xmlns:a16="http://schemas.microsoft.com/office/drawing/2014/main" id="{B78FBAD7-D606-D14B-BDC9-AC1B013786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0225" y="1955800"/>
            <a:ext cx="111125" cy="141288"/>
          </a:xfrm>
          <a:prstGeom prst="chevron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2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0253" name="Chevron 60">
            <a:extLst>
              <a:ext uri="{FF2B5EF4-FFF2-40B4-BE49-F238E27FC236}">
                <a16:creationId xmlns:a16="http://schemas.microsoft.com/office/drawing/2014/main" id="{D699F8C4-3528-D74B-ABA6-53649CD92E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53088" y="1958975"/>
            <a:ext cx="109537" cy="139700"/>
          </a:xfrm>
          <a:prstGeom prst="chevron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2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 advClick="0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2">
            <a:extLst>
              <a:ext uri="{FF2B5EF4-FFF2-40B4-BE49-F238E27FC236}">
                <a16:creationId xmlns:a16="http://schemas.microsoft.com/office/drawing/2014/main" id="{2A782E7E-5C4E-F244-8BAA-979784A1859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Marketing Program Planning</a:t>
            </a:r>
          </a:p>
        </p:txBody>
      </p:sp>
      <p:sp>
        <p:nvSpPr>
          <p:cNvPr id="11267" name="Subtitle 3">
            <a:extLst>
              <a:ext uri="{FF2B5EF4-FFF2-40B4-BE49-F238E27FC236}">
                <a16:creationId xmlns:a16="http://schemas.microsoft.com/office/drawing/2014/main" id="{A6AE31A4-FAA6-BC45-8E82-75000B181FA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ransition spd="slow" advClick="0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Pentagon 23">
            <a:extLst>
              <a:ext uri="{FF2B5EF4-FFF2-40B4-BE49-F238E27FC236}">
                <a16:creationId xmlns:a16="http://schemas.microsoft.com/office/drawing/2014/main" id="{4ECB02A8-BB6F-3D41-8D15-424D79F867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3750" y="4557713"/>
            <a:ext cx="4202113" cy="1087437"/>
          </a:xfrm>
          <a:prstGeom prst="homePlate">
            <a:avLst>
              <a:gd name="adj" fmla="val 50056"/>
            </a:avLst>
          </a:prstGeom>
          <a:solidFill>
            <a:srgbClr val="4678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1874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2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2100">
                <a:solidFill>
                  <a:srgbClr val="FFFFFF"/>
                </a:solidFill>
              </a:rPr>
              <a:t>Tactic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600">
                <a:solidFill>
                  <a:srgbClr val="FFFFFF"/>
                </a:solidFill>
              </a:rPr>
              <a:t>Sample Text. Replace me with your own text.</a:t>
            </a:r>
          </a:p>
        </p:txBody>
      </p:sp>
      <p:sp>
        <p:nvSpPr>
          <p:cNvPr id="12291" name="Pentagon 22">
            <a:extLst>
              <a:ext uri="{FF2B5EF4-FFF2-40B4-BE49-F238E27FC236}">
                <a16:creationId xmlns:a16="http://schemas.microsoft.com/office/drawing/2014/main" id="{737175C5-0F38-8046-91EC-E6DBD1C3E3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0575" y="3336925"/>
            <a:ext cx="4202113" cy="1089025"/>
          </a:xfrm>
          <a:prstGeom prst="homePlate">
            <a:avLst>
              <a:gd name="adj" fmla="val 49983"/>
            </a:avLst>
          </a:prstGeom>
          <a:solidFill>
            <a:srgbClr val="4678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1874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2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2100">
                <a:solidFill>
                  <a:srgbClr val="FFFFFF"/>
                </a:solidFill>
              </a:rPr>
              <a:t>Tactic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600">
                <a:solidFill>
                  <a:srgbClr val="FFFFFF"/>
                </a:solidFill>
              </a:rPr>
              <a:t>Sample Text. Replace me with your own text.</a:t>
            </a:r>
          </a:p>
        </p:txBody>
      </p:sp>
      <p:sp>
        <p:nvSpPr>
          <p:cNvPr id="12292" name="Pentagon 15">
            <a:extLst>
              <a:ext uri="{FF2B5EF4-FFF2-40B4-BE49-F238E27FC236}">
                <a16:creationId xmlns:a16="http://schemas.microsoft.com/office/drawing/2014/main" id="{F1E8A4A4-73CC-E34C-95C6-94DF39734E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7875" y="2141538"/>
            <a:ext cx="4202113" cy="1090612"/>
          </a:xfrm>
          <a:prstGeom prst="homePlate">
            <a:avLst>
              <a:gd name="adj" fmla="val 50035"/>
            </a:avLst>
          </a:prstGeom>
          <a:solidFill>
            <a:srgbClr val="4678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1874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2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2100">
                <a:solidFill>
                  <a:srgbClr val="FFFFFF"/>
                </a:solidFill>
              </a:rPr>
              <a:t>Tactic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600">
                <a:solidFill>
                  <a:srgbClr val="FFFFFF"/>
                </a:solidFill>
              </a:rPr>
              <a:t>Sample Text. Replace me with your own text.</a:t>
            </a:r>
          </a:p>
        </p:txBody>
      </p:sp>
      <p:sp>
        <p:nvSpPr>
          <p:cNvPr id="12293" name="Pentagon 8">
            <a:extLst>
              <a:ext uri="{FF2B5EF4-FFF2-40B4-BE49-F238E27FC236}">
                <a16:creationId xmlns:a16="http://schemas.microsoft.com/office/drawing/2014/main" id="{7FFF3897-C944-C74B-ADBB-88CBBEE3A8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2425" y="3338513"/>
            <a:ext cx="2751138" cy="1089025"/>
          </a:xfrm>
          <a:prstGeom prst="homePlate">
            <a:avLst>
              <a:gd name="adj" fmla="val 49987"/>
            </a:avLst>
          </a:prstGeom>
          <a:solidFill>
            <a:srgbClr val="649CE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182563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2100">
                <a:solidFill>
                  <a:srgbClr val="FFFFFF"/>
                </a:solidFill>
              </a:rPr>
              <a:t>Marketing Strategy</a:t>
            </a:r>
          </a:p>
        </p:txBody>
      </p:sp>
      <p:sp>
        <p:nvSpPr>
          <p:cNvPr id="12294" name="Title 1">
            <a:extLst>
              <a:ext uri="{FF2B5EF4-FFF2-40B4-BE49-F238E27FC236}">
                <a16:creationId xmlns:a16="http://schemas.microsoft.com/office/drawing/2014/main" id="{CD0C5F37-B4F2-9147-9F73-12DA64DD1B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746125"/>
            <a:ext cx="8610600" cy="73025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Marketing Program Planning</a:t>
            </a:r>
          </a:p>
        </p:txBody>
      </p:sp>
      <p:sp>
        <p:nvSpPr>
          <p:cNvPr id="12295" name="Pentagon 6">
            <a:extLst>
              <a:ext uri="{FF2B5EF4-FFF2-40B4-BE49-F238E27FC236}">
                <a16:creationId xmlns:a16="http://schemas.microsoft.com/office/drawing/2014/main" id="{8E585AAA-7F50-BE48-9B35-3CE00EB364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4488" y="2139950"/>
            <a:ext cx="2751137" cy="1092200"/>
          </a:xfrm>
          <a:prstGeom prst="homePlate">
            <a:avLst>
              <a:gd name="adj" fmla="val 50016"/>
            </a:avLst>
          </a:prstGeom>
          <a:solidFill>
            <a:srgbClr val="649CE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182563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2100">
                <a:solidFill>
                  <a:srgbClr val="FFFFFF"/>
                </a:solidFill>
              </a:rPr>
              <a:t>Marketing Strategy</a:t>
            </a:r>
          </a:p>
        </p:txBody>
      </p:sp>
      <p:sp>
        <p:nvSpPr>
          <p:cNvPr id="12296" name="Pentagon 11">
            <a:extLst>
              <a:ext uri="{FF2B5EF4-FFF2-40B4-BE49-F238E27FC236}">
                <a16:creationId xmlns:a16="http://schemas.microsoft.com/office/drawing/2014/main" id="{FA383AA6-30AB-924C-AFAF-75917F0423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0838" y="4556125"/>
            <a:ext cx="2749550" cy="1089025"/>
          </a:xfrm>
          <a:prstGeom prst="homePlate">
            <a:avLst>
              <a:gd name="adj" fmla="val 49958"/>
            </a:avLst>
          </a:prstGeom>
          <a:solidFill>
            <a:srgbClr val="649CE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182563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2100">
                <a:solidFill>
                  <a:srgbClr val="FFFFFF"/>
                </a:solidFill>
              </a:rPr>
              <a:t>Marketing Strategy</a:t>
            </a:r>
          </a:p>
        </p:txBody>
      </p:sp>
      <p:sp>
        <p:nvSpPr>
          <p:cNvPr id="12297" name="Rectangle 3">
            <a:extLst>
              <a:ext uri="{FF2B5EF4-FFF2-40B4-BE49-F238E27FC236}">
                <a16:creationId xmlns:a16="http://schemas.microsoft.com/office/drawing/2014/main" id="{24FF42CF-6C5B-8046-B237-6B81829A61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375" y="2141538"/>
            <a:ext cx="1779588" cy="3509962"/>
          </a:xfrm>
          <a:prstGeom prst="rect">
            <a:avLst/>
          </a:prstGeom>
          <a:solidFill>
            <a:srgbClr val="8DBBF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2730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2100">
                <a:solidFill>
                  <a:schemeClr val="bg1"/>
                </a:solidFill>
              </a:rPr>
              <a:t>Primary Objective</a:t>
            </a:r>
          </a:p>
        </p:txBody>
      </p:sp>
      <p:sp>
        <p:nvSpPr>
          <p:cNvPr id="12298" name="Right Arrow 7">
            <a:extLst>
              <a:ext uri="{FF2B5EF4-FFF2-40B4-BE49-F238E27FC236}">
                <a16:creationId xmlns:a16="http://schemas.microsoft.com/office/drawing/2014/main" id="{7F0306CD-D658-2641-84C7-81D4CCE851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0100" y="2271713"/>
            <a:ext cx="679450" cy="81915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8DBBF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2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2299" name="Right Arrow 18">
            <a:extLst>
              <a:ext uri="{FF2B5EF4-FFF2-40B4-BE49-F238E27FC236}">
                <a16:creationId xmlns:a16="http://schemas.microsoft.com/office/drawing/2014/main" id="{03E9865D-80A1-6C46-8408-0BC40117A9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2488" y="3514725"/>
            <a:ext cx="679450" cy="81915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8DBBF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2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2300" name="Right Arrow 19">
            <a:extLst>
              <a:ext uri="{FF2B5EF4-FFF2-40B4-BE49-F238E27FC236}">
                <a16:creationId xmlns:a16="http://schemas.microsoft.com/office/drawing/2014/main" id="{945ED11B-682F-9E40-99D3-580CCE5C21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2488" y="4694238"/>
            <a:ext cx="679450" cy="81915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8DBBF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2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 advClick="0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Pentagon 108">
            <a:extLst>
              <a:ext uri="{FF2B5EF4-FFF2-40B4-BE49-F238E27FC236}">
                <a16:creationId xmlns:a16="http://schemas.microsoft.com/office/drawing/2014/main" id="{784EBE88-3A3F-D444-9FD7-41C05F9D56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2100" y="5434013"/>
            <a:ext cx="6719888" cy="249237"/>
          </a:xfrm>
          <a:prstGeom prst="homePlate">
            <a:avLst>
              <a:gd name="adj" fmla="val 50179"/>
            </a:avLst>
          </a:prstGeom>
          <a:solidFill>
            <a:srgbClr val="97C1FC">
              <a:alpha val="76077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000"/>
              <a:t>Social</a:t>
            </a:r>
          </a:p>
        </p:txBody>
      </p:sp>
      <p:sp>
        <p:nvSpPr>
          <p:cNvPr id="13315" name="Pentagon 111">
            <a:extLst>
              <a:ext uri="{FF2B5EF4-FFF2-40B4-BE49-F238E27FC236}">
                <a16:creationId xmlns:a16="http://schemas.microsoft.com/office/drawing/2014/main" id="{E6B6D6C6-7448-D046-B56E-6A073A7BFC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2100" y="5183188"/>
            <a:ext cx="6719888" cy="250825"/>
          </a:xfrm>
          <a:prstGeom prst="homePlate">
            <a:avLst>
              <a:gd name="adj" fmla="val 49861"/>
            </a:avLst>
          </a:prstGeom>
          <a:solidFill>
            <a:srgbClr val="D2CFF7">
              <a:alpha val="89018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000"/>
              <a:t>Webinars</a:t>
            </a:r>
          </a:p>
        </p:txBody>
      </p:sp>
      <p:sp>
        <p:nvSpPr>
          <p:cNvPr id="13316" name="Pentagon 89">
            <a:extLst>
              <a:ext uri="{FF2B5EF4-FFF2-40B4-BE49-F238E27FC236}">
                <a16:creationId xmlns:a16="http://schemas.microsoft.com/office/drawing/2014/main" id="{9215454E-1144-E649-85AC-ACDC4AB239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4163" y="4935538"/>
            <a:ext cx="6721475" cy="250825"/>
          </a:xfrm>
          <a:prstGeom prst="homePlate">
            <a:avLst>
              <a:gd name="adj" fmla="val 49873"/>
            </a:avLst>
          </a:prstGeom>
          <a:solidFill>
            <a:srgbClr val="B8D19E">
              <a:alpha val="65097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000"/>
              <a:t>PPC</a:t>
            </a:r>
          </a:p>
        </p:txBody>
      </p:sp>
      <p:sp>
        <p:nvSpPr>
          <p:cNvPr id="13317" name="Pentagon 87">
            <a:extLst>
              <a:ext uri="{FF2B5EF4-FFF2-40B4-BE49-F238E27FC236}">
                <a16:creationId xmlns:a16="http://schemas.microsoft.com/office/drawing/2014/main" id="{3512BC33-6B27-C945-B7EB-B766A3BB6F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2100" y="4683125"/>
            <a:ext cx="6719888" cy="250825"/>
          </a:xfrm>
          <a:prstGeom prst="homePlate">
            <a:avLst>
              <a:gd name="adj" fmla="val 49861"/>
            </a:avLst>
          </a:prstGeom>
          <a:solidFill>
            <a:srgbClr val="F3E0B7">
              <a:alpha val="67842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000"/>
              <a:t>Paid Programs</a:t>
            </a:r>
          </a:p>
        </p:txBody>
      </p:sp>
      <p:sp>
        <p:nvSpPr>
          <p:cNvPr id="13318" name="Pentagon 18">
            <a:extLst>
              <a:ext uri="{FF2B5EF4-FFF2-40B4-BE49-F238E27FC236}">
                <a16:creationId xmlns:a16="http://schemas.microsoft.com/office/drawing/2014/main" id="{BDAF21B6-6DB7-674A-95E9-AF2170F012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0513" y="4430713"/>
            <a:ext cx="6719887" cy="250825"/>
          </a:xfrm>
          <a:prstGeom prst="homePlate">
            <a:avLst>
              <a:gd name="adj" fmla="val 49861"/>
            </a:avLst>
          </a:prstGeom>
          <a:solidFill>
            <a:srgbClr val="D2E5FF">
              <a:alpha val="9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000"/>
              <a:t>Nurturing &amp; DB Emails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DC995580-5A82-484E-972E-1B8EB6DBF15E}"/>
              </a:ext>
            </a:extLst>
          </p:cNvPr>
          <p:cNvSpPr/>
          <p:nvPr/>
        </p:nvSpPr>
        <p:spPr bwMode="auto">
          <a:xfrm>
            <a:off x="1549400" y="3295650"/>
            <a:ext cx="6480175" cy="1135063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ea typeface="MS PGothic" pitchFamily="34" charset="-128"/>
              <a:cs typeface="ＭＳ Ｐゴシック" charset="0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0250206D-ED02-AB4B-B023-9D167A94D253}"/>
              </a:ext>
            </a:extLst>
          </p:cNvPr>
          <p:cNvSpPr/>
          <p:nvPr/>
        </p:nvSpPr>
        <p:spPr bwMode="auto">
          <a:xfrm>
            <a:off x="1539875" y="2233613"/>
            <a:ext cx="6500813" cy="1077912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ea typeface="MS PGothic" pitchFamily="34" charset="-128"/>
              <a:cs typeface="ＭＳ Ｐゴシック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C7D94F2-361F-FB4C-829E-5909EC3AEEA4}"/>
              </a:ext>
            </a:extLst>
          </p:cNvPr>
          <p:cNvSpPr/>
          <p:nvPr/>
        </p:nvSpPr>
        <p:spPr bwMode="auto">
          <a:xfrm>
            <a:off x="1579563" y="920750"/>
            <a:ext cx="6450012" cy="13208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ea typeface="MS PGothic" pitchFamily="34" charset="-128"/>
              <a:cs typeface="ＭＳ Ｐゴシック" charset="0"/>
            </a:endParaRPr>
          </a:p>
        </p:txBody>
      </p:sp>
      <p:cxnSp>
        <p:nvCxnSpPr>
          <p:cNvPr id="13322" name="Straight Connector 152">
            <a:extLst>
              <a:ext uri="{FF2B5EF4-FFF2-40B4-BE49-F238E27FC236}">
                <a16:creationId xmlns:a16="http://schemas.microsoft.com/office/drawing/2014/main" id="{DEC0F2E6-88B4-2642-BB65-BBBC64857B3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554163" y="820738"/>
            <a:ext cx="0" cy="4860925"/>
          </a:xfrm>
          <a:prstGeom prst="line">
            <a:avLst/>
          </a:prstGeom>
          <a:noFill/>
          <a:ln w="12700">
            <a:solidFill>
              <a:srgbClr val="49506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323" name="Rectangle 187">
            <a:extLst>
              <a:ext uri="{FF2B5EF4-FFF2-40B4-BE49-F238E27FC236}">
                <a16:creationId xmlns:a16="http://schemas.microsoft.com/office/drawing/2014/main" id="{0EAF8798-B8E0-6045-BFED-0476EFDC61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5638" y="930275"/>
            <a:ext cx="647700" cy="4754563"/>
          </a:xfrm>
          <a:prstGeom prst="rect">
            <a:avLst/>
          </a:prstGeom>
          <a:noFill/>
          <a:ln w="9525">
            <a:solidFill>
              <a:srgbClr val="495061"/>
            </a:solidFill>
            <a:prstDash val="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2400" i="1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3324" name="Rectangle 188">
            <a:extLst>
              <a:ext uri="{FF2B5EF4-FFF2-40B4-BE49-F238E27FC236}">
                <a16:creationId xmlns:a16="http://schemas.microsoft.com/office/drawing/2014/main" id="{8CEFA9C8-F051-6D48-BB21-E820589A3C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8738" y="930275"/>
            <a:ext cx="647700" cy="4754563"/>
          </a:xfrm>
          <a:prstGeom prst="rect">
            <a:avLst/>
          </a:prstGeom>
          <a:noFill/>
          <a:ln w="9525">
            <a:solidFill>
              <a:srgbClr val="495061"/>
            </a:solidFill>
            <a:prstDash val="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2400" i="1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3325" name="Rectangle 189">
            <a:extLst>
              <a:ext uri="{FF2B5EF4-FFF2-40B4-BE49-F238E27FC236}">
                <a16:creationId xmlns:a16="http://schemas.microsoft.com/office/drawing/2014/main" id="{886B0A4E-97C5-D243-970F-582EF1D2F5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78700" y="930275"/>
            <a:ext cx="647700" cy="4754563"/>
          </a:xfrm>
          <a:prstGeom prst="rect">
            <a:avLst/>
          </a:prstGeom>
          <a:noFill/>
          <a:ln w="9525">
            <a:solidFill>
              <a:srgbClr val="495061"/>
            </a:solidFill>
            <a:prstDash val="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2400" i="1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3326" name="TextBox 201">
            <a:extLst>
              <a:ext uri="{FF2B5EF4-FFF2-40B4-BE49-F238E27FC236}">
                <a16:creationId xmlns:a16="http://schemas.microsoft.com/office/drawing/2014/main" id="{A800B8E1-890E-B548-9540-51ED33D3F0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6838" y="601663"/>
            <a:ext cx="4524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400"/>
              <a:t>FEB</a:t>
            </a:r>
          </a:p>
        </p:txBody>
      </p:sp>
      <p:sp>
        <p:nvSpPr>
          <p:cNvPr id="13327" name="Rectangle 213">
            <a:extLst>
              <a:ext uri="{FF2B5EF4-FFF2-40B4-BE49-F238E27FC236}">
                <a16:creationId xmlns:a16="http://schemas.microsoft.com/office/drawing/2014/main" id="{8266F2DE-8EEB-704D-8E5C-0DC7484706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5675" y="930275"/>
            <a:ext cx="647700" cy="4754563"/>
          </a:xfrm>
          <a:prstGeom prst="rect">
            <a:avLst/>
          </a:prstGeom>
          <a:noFill/>
          <a:ln w="9525">
            <a:solidFill>
              <a:srgbClr val="495061"/>
            </a:solidFill>
            <a:prstDash val="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2400" i="1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3328" name="Rectangle 214">
            <a:extLst>
              <a:ext uri="{FF2B5EF4-FFF2-40B4-BE49-F238E27FC236}">
                <a16:creationId xmlns:a16="http://schemas.microsoft.com/office/drawing/2014/main" id="{AC3090D7-86FF-3041-9860-109B4FF82A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4125" y="941388"/>
            <a:ext cx="647700" cy="4743450"/>
          </a:xfrm>
          <a:prstGeom prst="rect">
            <a:avLst/>
          </a:prstGeom>
          <a:noFill/>
          <a:ln w="9525">
            <a:solidFill>
              <a:srgbClr val="495061"/>
            </a:solidFill>
            <a:prstDash val="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2400" i="1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3329" name="Rectangle 215">
            <a:extLst>
              <a:ext uri="{FF2B5EF4-FFF2-40B4-BE49-F238E27FC236}">
                <a16:creationId xmlns:a16="http://schemas.microsoft.com/office/drawing/2014/main" id="{82DCD675-3ED1-7F4F-BA09-057664C0E9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4163" y="941388"/>
            <a:ext cx="647700" cy="4743450"/>
          </a:xfrm>
          <a:prstGeom prst="rect">
            <a:avLst/>
          </a:prstGeom>
          <a:noFill/>
          <a:ln w="9525">
            <a:solidFill>
              <a:srgbClr val="495061"/>
            </a:solidFill>
            <a:prstDash val="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2400" i="1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3330" name="Rectangle 216">
            <a:extLst>
              <a:ext uri="{FF2B5EF4-FFF2-40B4-BE49-F238E27FC236}">
                <a16:creationId xmlns:a16="http://schemas.microsoft.com/office/drawing/2014/main" id="{33B66987-EF3B-1C42-BD3E-6C1EDDA76C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7188" y="930275"/>
            <a:ext cx="647700" cy="4754563"/>
          </a:xfrm>
          <a:prstGeom prst="rect">
            <a:avLst/>
          </a:prstGeom>
          <a:noFill/>
          <a:ln w="9525">
            <a:solidFill>
              <a:srgbClr val="495061"/>
            </a:solidFill>
            <a:prstDash val="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2400" i="1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3331" name="TextBox 171">
            <a:extLst>
              <a:ext uri="{FF2B5EF4-FFF2-40B4-BE49-F238E27FC236}">
                <a16:creationId xmlns:a16="http://schemas.microsoft.com/office/drawing/2014/main" id="{EE90896C-6EDE-CB4B-BD41-967039B386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3525" y="3851275"/>
            <a:ext cx="10033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1000" b="1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grpSp>
        <p:nvGrpSpPr>
          <p:cNvPr id="13332" name="Group 2">
            <a:extLst>
              <a:ext uri="{FF2B5EF4-FFF2-40B4-BE49-F238E27FC236}">
                <a16:creationId xmlns:a16="http://schemas.microsoft.com/office/drawing/2014/main" id="{C4AC389C-C569-FD49-9669-209E2D35F13F}"/>
              </a:ext>
            </a:extLst>
          </p:cNvPr>
          <p:cNvGrpSpPr>
            <a:grpSpLocks/>
          </p:cNvGrpSpPr>
          <p:nvPr/>
        </p:nvGrpSpPr>
        <p:grpSpPr bwMode="auto">
          <a:xfrm>
            <a:off x="1379538" y="2346325"/>
            <a:ext cx="2009775" cy="1235075"/>
            <a:chOff x="853667" y="1630950"/>
            <a:chExt cx="2009591" cy="1232339"/>
          </a:xfrm>
        </p:grpSpPr>
        <p:sp>
          <p:nvSpPr>
            <p:cNvPr id="13358" name="TextBox 207">
              <a:extLst>
                <a:ext uri="{FF2B5EF4-FFF2-40B4-BE49-F238E27FC236}">
                  <a16:creationId xmlns:a16="http://schemas.microsoft.com/office/drawing/2014/main" id="{878E719F-04F1-4645-8B7C-1E2C6BC0A9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59958" y="2647845"/>
              <a:ext cx="1003300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lnSpc>
                  <a:spcPct val="90000"/>
                </a:lnSpc>
                <a:spcBef>
                  <a:spcPct val="20000"/>
                </a:spcBef>
                <a:buSzPct val="100000"/>
                <a:buFont typeface="Arial" panose="020B0604020202020204" pitchFamily="34" charset="0"/>
                <a:buChar char="•"/>
                <a:defRPr sz="2800">
                  <a:solidFill>
                    <a:srgbClr val="49506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lnSpc>
                  <a:spcPct val="90000"/>
                </a:lnSpc>
                <a:spcBef>
                  <a:spcPct val="20000"/>
                </a:spcBef>
                <a:buSzPct val="100000"/>
                <a:buFont typeface="Arial" panose="020B0604020202020204" pitchFamily="34" charset="0"/>
                <a:buChar char="•"/>
                <a:defRPr sz="2400">
                  <a:solidFill>
                    <a:srgbClr val="49506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20000"/>
                </a:spcBef>
                <a:buSzPct val="60000"/>
                <a:buFont typeface="Courier New" panose="02070309020205020404" pitchFamily="49" charset="0"/>
                <a:buChar char="o"/>
                <a:defRPr sz="2400">
                  <a:solidFill>
                    <a:srgbClr val="49506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lnSpc>
                  <a:spcPct val="90000"/>
                </a:lnSpc>
                <a:spcBef>
                  <a:spcPct val="20000"/>
                </a:spcBef>
                <a:buSzPct val="50000"/>
                <a:buFont typeface="Wingdings" pitchFamily="2" charset="2"/>
                <a:buChar char=""/>
                <a:defRPr sz="2000">
                  <a:solidFill>
                    <a:srgbClr val="49506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lnSpc>
                  <a:spcPct val="90000"/>
                </a:lnSpc>
                <a:spcBef>
                  <a:spcPct val="20000"/>
                </a:spcBef>
                <a:buSzPct val="50000"/>
                <a:buFont typeface="Wingdings" pitchFamily="2" charset="2"/>
                <a:buChar char="☐"/>
                <a:defRPr sz="2000">
                  <a:solidFill>
                    <a:srgbClr val="49506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SzPct val="50000"/>
                <a:buFont typeface="Wingdings" pitchFamily="2" charset="2"/>
                <a:buChar char="☐"/>
                <a:defRPr sz="2000">
                  <a:solidFill>
                    <a:srgbClr val="49506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SzPct val="50000"/>
                <a:buFont typeface="Wingdings" pitchFamily="2" charset="2"/>
                <a:buChar char="☐"/>
                <a:defRPr sz="2000">
                  <a:solidFill>
                    <a:srgbClr val="49506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SzPct val="50000"/>
                <a:buFont typeface="Wingdings" pitchFamily="2" charset="2"/>
                <a:buChar char="☐"/>
                <a:defRPr sz="2000">
                  <a:solidFill>
                    <a:srgbClr val="49506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SzPct val="50000"/>
                <a:buFont typeface="Wingdings" pitchFamily="2" charset="2"/>
                <a:buChar char="☐"/>
                <a:defRPr sz="2000">
                  <a:solidFill>
                    <a:srgbClr val="49506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endParaRPr lang="en-US" altLang="en-US" sz="800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3359" name="TextBox 124">
              <a:extLst>
                <a:ext uri="{FF2B5EF4-FFF2-40B4-BE49-F238E27FC236}">
                  <a16:creationId xmlns:a16="http://schemas.microsoft.com/office/drawing/2014/main" id="{031CD5B2-5019-C54D-8C40-A46D0D0D89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15751" y="1631562"/>
              <a:ext cx="827442" cy="3715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lnSpc>
                  <a:spcPct val="90000"/>
                </a:lnSpc>
                <a:spcBef>
                  <a:spcPct val="20000"/>
                </a:spcBef>
                <a:buSzPct val="100000"/>
                <a:buFont typeface="Arial" panose="020B0604020202020204" pitchFamily="34" charset="0"/>
                <a:buChar char="•"/>
                <a:defRPr sz="2800">
                  <a:solidFill>
                    <a:srgbClr val="49506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lnSpc>
                  <a:spcPct val="90000"/>
                </a:lnSpc>
                <a:spcBef>
                  <a:spcPct val="20000"/>
                </a:spcBef>
                <a:buSzPct val="100000"/>
                <a:buFont typeface="Arial" panose="020B0604020202020204" pitchFamily="34" charset="0"/>
                <a:buChar char="•"/>
                <a:defRPr sz="2400">
                  <a:solidFill>
                    <a:srgbClr val="49506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20000"/>
                </a:spcBef>
                <a:buSzPct val="60000"/>
                <a:buFont typeface="Courier New" panose="02070309020205020404" pitchFamily="49" charset="0"/>
                <a:buChar char="o"/>
                <a:defRPr sz="2400">
                  <a:solidFill>
                    <a:srgbClr val="49506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lnSpc>
                  <a:spcPct val="90000"/>
                </a:lnSpc>
                <a:spcBef>
                  <a:spcPct val="20000"/>
                </a:spcBef>
                <a:buSzPct val="50000"/>
                <a:buFont typeface="Wingdings" pitchFamily="2" charset="2"/>
                <a:buChar char=""/>
                <a:defRPr sz="2000">
                  <a:solidFill>
                    <a:srgbClr val="49506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lnSpc>
                  <a:spcPct val="90000"/>
                </a:lnSpc>
                <a:spcBef>
                  <a:spcPct val="20000"/>
                </a:spcBef>
                <a:buSzPct val="50000"/>
                <a:buFont typeface="Wingdings" pitchFamily="2" charset="2"/>
                <a:buChar char="☐"/>
                <a:defRPr sz="2000">
                  <a:solidFill>
                    <a:srgbClr val="49506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SzPct val="50000"/>
                <a:buFont typeface="Wingdings" pitchFamily="2" charset="2"/>
                <a:buChar char="☐"/>
                <a:defRPr sz="2000">
                  <a:solidFill>
                    <a:srgbClr val="49506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SzPct val="50000"/>
                <a:buFont typeface="Wingdings" pitchFamily="2" charset="2"/>
                <a:buChar char="☐"/>
                <a:defRPr sz="2000">
                  <a:solidFill>
                    <a:srgbClr val="49506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SzPct val="50000"/>
                <a:buFont typeface="Wingdings" pitchFamily="2" charset="2"/>
                <a:buChar char="☐"/>
                <a:defRPr sz="2000">
                  <a:solidFill>
                    <a:srgbClr val="49506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SzPct val="50000"/>
                <a:buFont typeface="Wingdings" pitchFamily="2" charset="2"/>
                <a:buChar char="☐"/>
                <a:defRPr sz="2000">
                  <a:solidFill>
                    <a:srgbClr val="49506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en-US" sz="1000"/>
                <a:t>Applicable Event</a:t>
              </a:r>
            </a:p>
          </p:txBody>
        </p:sp>
        <p:sp>
          <p:nvSpPr>
            <p:cNvPr id="13360" name="TextBox 211">
              <a:extLst>
                <a:ext uri="{FF2B5EF4-FFF2-40B4-BE49-F238E27FC236}">
                  <a16:creationId xmlns:a16="http://schemas.microsoft.com/office/drawing/2014/main" id="{0F806CB7-3511-9D4F-957E-B0B25AC424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53667" y="1630950"/>
              <a:ext cx="1003300" cy="3715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lnSpc>
                  <a:spcPct val="90000"/>
                </a:lnSpc>
                <a:spcBef>
                  <a:spcPct val="20000"/>
                </a:spcBef>
                <a:buSzPct val="100000"/>
                <a:buFont typeface="Arial" panose="020B0604020202020204" pitchFamily="34" charset="0"/>
                <a:buChar char="•"/>
                <a:defRPr sz="2800">
                  <a:solidFill>
                    <a:srgbClr val="49506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lnSpc>
                  <a:spcPct val="90000"/>
                </a:lnSpc>
                <a:spcBef>
                  <a:spcPct val="20000"/>
                </a:spcBef>
                <a:buSzPct val="100000"/>
                <a:buFont typeface="Arial" panose="020B0604020202020204" pitchFamily="34" charset="0"/>
                <a:buChar char="•"/>
                <a:defRPr sz="2400">
                  <a:solidFill>
                    <a:srgbClr val="49506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20000"/>
                </a:spcBef>
                <a:buSzPct val="60000"/>
                <a:buFont typeface="Courier New" panose="02070309020205020404" pitchFamily="49" charset="0"/>
                <a:buChar char="o"/>
                <a:defRPr sz="2400">
                  <a:solidFill>
                    <a:srgbClr val="49506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lnSpc>
                  <a:spcPct val="90000"/>
                </a:lnSpc>
                <a:spcBef>
                  <a:spcPct val="20000"/>
                </a:spcBef>
                <a:buSzPct val="50000"/>
                <a:buFont typeface="Wingdings" pitchFamily="2" charset="2"/>
                <a:buChar char=""/>
                <a:defRPr sz="2000">
                  <a:solidFill>
                    <a:srgbClr val="49506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lnSpc>
                  <a:spcPct val="90000"/>
                </a:lnSpc>
                <a:spcBef>
                  <a:spcPct val="20000"/>
                </a:spcBef>
                <a:buSzPct val="50000"/>
                <a:buFont typeface="Wingdings" pitchFamily="2" charset="2"/>
                <a:buChar char="☐"/>
                <a:defRPr sz="2000">
                  <a:solidFill>
                    <a:srgbClr val="49506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SzPct val="50000"/>
                <a:buFont typeface="Wingdings" pitchFamily="2" charset="2"/>
                <a:buChar char="☐"/>
                <a:defRPr sz="2000">
                  <a:solidFill>
                    <a:srgbClr val="49506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SzPct val="50000"/>
                <a:buFont typeface="Wingdings" pitchFamily="2" charset="2"/>
                <a:buChar char="☐"/>
                <a:defRPr sz="2000">
                  <a:solidFill>
                    <a:srgbClr val="49506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SzPct val="50000"/>
                <a:buFont typeface="Wingdings" pitchFamily="2" charset="2"/>
                <a:buChar char="☐"/>
                <a:defRPr sz="2000">
                  <a:solidFill>
                    <a:srgbClr val="49506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SzPct val="50000"/>
                <a:buFont typeface="Wingdings" pitchFamily="2" charset="2"/>
                <a:buChar char="☐"/>
                <a:defRPr sz="2000">
                  <a:solidFill>
                    <a:srgbClr val="49506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en-US" sz="1000"/>
                <a:t>Applicable</a:t>
              </a:r>
            </a:p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en-US" sz="1000"/>
                <a:t>Event</a:t>
              </a:r>
            </a:p>
          </p:txBody>
        </p:sp>
      </p:grpSp>
      <p:sp>
        <p:nvSpPr>
          <p:cNvPr id="13333" name="TextBox 94">
            <a:extLst>
              <a:ext uri="{FF2B5EF4-FFF2-40B4-BE49-F238E27FC236}">
                <a16:creationId xmlns:a16="http://schemas.microsoft.com/office/drawing/2014/main" id="{C440A1F4-62DD-6842-A834-EA4241F062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838" y="923925"/>
            <a:ext cx="11731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400"/>
              <a:t>ARCS &amp; PILLARS</a:t>
            </a:r>
          </a:p>
        </p:txBody>
      </p:sp>
      <p:sp>
        <p:nvSpPr>
          <p:cNvPr id="13334" name="Rounded Rectangle 75">
            <a:extLst>
              <a:ext uri="{FF2B5EF4-FFF2-40B4-BE49-F238E27FC236}">
                <a16:creationId xmlns:a16="http://schemas.microsoft.com/office/drawing/2014/main" id="{CC7933F5-3F0A-2A40-A692-01A31DBA46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8300" y="3735388"/>
            <a:ext cx="6372225" cy="265112"/>
          </a:xfrm>
          <a:prstGeom prst="roundRect">
            <a:avLst>
              <a:gd name="adj" fmla="val 16667"/>
            </a:avLst>
          </a:prstGeom>
          <a:solidFill>
            <a:srgbClr val="BD564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400" i="1">
                <a:solidFill>
                  <a:schemeClr val="bg1"/>
                </a:solidFill>
              </a:rPr>
              <a:t>Add audience or persona </a:t>
            </a:r>
          </a:p>
        </p:txBody>
      </p:sp>
      <p:sp>
        <p:nvSpPr>
          <p:cNvPr id="13335" name="Rounded Rectangle 78">
            <a:extLst>
              <a:ext uri="{FF2B5EF4-FFF2-40B4-BE49-F238E27FC236}">
                <a16:creationId xmlns:a16="http://schemas.microsoft.com/office/drawing/2014/main" id="{ED464693-F6C5-D744-BE10-72D5D9826D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0438" y="4041775"/>
            <a:ext cx="3956050" cy="266700"/>
          </a:xfrm>
          <a:prstGeom prst="roundRect">
            <a:avLst>
              <a:gd name="adj" fmla="val 16667"/>
            </a:avLst>
          </a:prstGeom>
          <a:solidFill>
            <a:srgbClr val="BD564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400" i="1">
                <a:solidFill>
                  <a:schemeClr val="bg1"/>
                </a:solidFill>
              </a:rPr>
              <a:t>Add audience or persona</a:t>
            </a:r>
          </a:p>
        </p:txBody>
      </p:sp>
      <p:sp>
        <p:nvSpPr>
          <p:cNvPr id="13336" name="Rounded Rectangle 80">
            <a:extLst>
              <a:ext uri="{FF2B5EF4-FFF2-40B4-BE49-F238E27FC236}">
                <a16:creationId xmlns:a16="http://schemas.microsoft.com/office/drawing/2014/main" id="{4D75A2E1-5342-804B-B3C9-A1A873B9BD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250" y="3425825"/>
            <a:ext cx="6370638" cy="265113"/>
          </a:xfrm>
          <a:prstGeom prst="roundRect">
            <a:avLst>
              <a:gd name="adj" fmla="val 16667"/>
            </a:avLst>
          </a:prstGeom>
          <a:solidFill>
            <a:srgbClr val="BD564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400" i="1">
                <a:solidFill>
                  <a:schemeClr val="bg1"/>
                </a:solidFill>
              </a:rPr>
              <a:t>Add audience or persona</a:t>
            </a:r>
          </a:p>
        </p:txBody>
      </p:sp>
      <p:sp>
        <p:nvSpPr>
          <p:cNvPr id="13337" name="TextBox 9">
            <a:extLst>
              <a:ext uri="{FF2B5EF4-FFF2-40B4-BE49-F238E27FC236}">
                <a16:creationId xmlns:a16="http://schemas.microsoft.com/office/drawing/2014/main" id="{4D671229-15E9-6B4E-AE5D-B12DDF9617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973763"/>
            <a:ext cx="914400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2100" b="1"/>
              <a:t>High Level Program Planning Template</a:t>
            </a:r>
          </a:p>
        </p:txBody>
      </p:sp>
      <p:sp>
        <p:nvSpPr>
          <p:cNvPr id="13338" name="TextBox 201">
            <a:extLst>
              <a:ext uri="{FF2B5EF4-FFF2-40B4-BE49-F238E27FC236}">
                <a16:creationId xmlns:a16="http://schemas.microsoft.com/office/drawing/2014/main" id="{3B89C2E7-03D2-F04B-B969-F48516F6FC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8463" y="614363"/>
            <a:ext cx="4619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400"/>
              <a:t>JAN</a:t>
            </a:r>
          </a:p>
        </p:txBody>
      </p:sp>
      <p:sp>
        <p:nvSpPr>
          <p:cNvPr id="13339" name="TextBox 201">
            <a:extLst>
              <a:ext uri="{FF2B5EF4-FFF2-40B4-BE49-F238E27FC236}">
                <a16:creationId xmlns:a16="http://schemas.microsoft.com/office/drawing/2014/main" id="{3A930A40-C6EB-4448-ADA7-B019E48B68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9338" y="604838"/>
            <a:ext cx="538162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400"/>
              <a:t>MAR</a:t>
            </a:r>
          </a:p>
        </p:txBody>
      </p:sp>
      <p:sp>
        <p:nvSpPr>
          <p:cNvPr id="13340" name="TextBox 201">
            <a:extLst>
              <a:ext uri="{FF2B5EF4-FFF2-40B4-BE49-F238E27FC236}">
                <a16:creationId xmlns:a16="http://schemas.microsoft.com/office/drawing/2014/main" id="{46A6258A-DC5D-C244-97FA-81A88F8D72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8350" y="604838"/>
            <a:ext cx="47942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400"/>
              <a:t>APR</a:t>
            </a:r>
          </a:p>
        </p:txBody>
      </p:sp>
      <p:sp>
        <p:nvSpPr>
          <p:cNvPr id="13341" name="TextBox 201">
            <a:extLst>
              <a:ext uri="{FF2B5EF4-FFF2-40B4-BE49-F238E27FC236}">
                <a16:creationId xmlns:a16="http://schemas.microsoft.com/office/drawing/2014/main" id="{79499725-1774-FB49-943D-A5373CE47F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8150" y="614363"/>
            <a:ext cx="5318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400"/>
              <a:t>MAY</a:t>
            </a:r>
          </a:p>
        </p:txBody>
      </p:sp>
      <p:sp>
        <p:nvSpPr>
          <p:cNvPr id="13342" name="TextBox 201">
            <a:extLst>
              <a:ext uri="{FF2B5EF4-FFF2-40B4-BE49-F238E27FC236}">
                <a16:creationId xmlns:a16="http://schemas.microsoft.com/office/drawing/2014/main" id="{E30737D1-64A4-274C-A5D9-81427D79E8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8750" y="614363"/>
            <a:ext cx="473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400"/>
              <a:t>JUN</a:t>
            </a:r>
          </a:p>
        </p:txBody>
      </p:sp>
      <p:sp>
        <p:nvSpPr>
          <p:cNvPr id="13343" name="TextBox 201">
            <a:extLst>
              <a:ext uri="{FF2B5EF4-FFF2-40B4-BE49-F238E27FC236}">
                <a16:creationId xmlns:a16="http://schemas.microsoft.com/office/drawing/2014/main" id="{D7CAD900-8632-6746-B4F6-ACA33C9BE2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99350" y="604838"/>
            <a:ext cx="4318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400"/>
              <a:t>JUL</a:t>
            </a:r>
          </a:p>
        </p:txBody>
      </p:sp>
      <p:cxnSp>
        <p:nvCxnSpPr>
          <p:cNvPr id="13344" name="Straight Connector 152">
            <a:extLst>
              <a:ext uri="{FF2B5EF4-FFF2-40B4-BE49-F238E27FC236}">
                <a16:creationId xmlns:a16="http://schemas.microsoft.com/office/drawing/2014/main" id="{9C847BA8-0F46-B447-AB3E-00B8F362D4DA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1547813" y="5684838"/>
            <a:ext cx="6832600" cy="0"/>
          </a:xfrm>
          <a:prstGeom prst="line">
            <a:avLst/>
          </a:prstGeom>
          <a:noFill/>
          <a:ln w="12700">
            <a:solidFill>
              <a:srgbClr val="49506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345" name="TextBox 94">
            <a:extLst>
              <a:ext uri="{FF2B5EF4-FFF2-40B4-BE49-F238E27FC236}">
                <a16:creationId xmlns:a16="http://schemas.microsoft.com/office/drawing/2014/main" id="{5339B030-8D2D-934C-8664-28E2DB6422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838" y="2254250"/>
            <a:ext cx="11842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400"/>
              <a:t>EVENTS</a:t>
            </a:r>
          </a:p>
        </p:txBody>
      </p:sp>
      <p:sp>
        <p:nvSpPr>
          <p:cNvPr id="13346" name="TextBox 94">
            <a:extLst>
              <a:ext uri="{FF2B5EF4-FFF2-40B4-BE49-F238E27FC236}">
                <a16:creationId xmlns:a16="http://schemas.microsoft.com/office/drawing/2014/main" id="{9496F0C9-6659-324E-9CB3-F993509D5A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316288"/>
            <a:ext cx="1162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400"/>
              <a:t>AUDIENCE &amp; SEGMENTS</a:t>
            </a:r>
          </a:p>
        </p:txBody>
      </p:sp>
      <p:sp>
        <p:nvSpPr>
          <p:cNvPr id="13347" name="TextBox 94">
            <a:extLst>
              <a:ext uri="{FF2B5EF4-FFF2-40B4-BE49-F238E27FC236}">
                <a16:creationId xmlns:a16="http://schemas.microsoft.com/office/drawing/2014/main" id="{0F58013F-CC2C-7E43-829B-2BA0303176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448175"/>
            <a:ext cx="11620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400"/>
              <a:t>ONGOING</a:t>
            </a:r>
          </a:p>
        </p:txBody>
      </p:sp>
      <p:sp>
        <p:nvSpPr>
          <p:cNvPr id="13348" name="Rectangle 12">
            <a:extLst>
              <a:ext uri="{FF2B5EF4-FFF2-40B4-BE49-F238E27FC236}">
                <a16:creationId xmlns:a16="http://schemas.microsoft.com/office/drawing/2014/main" id="{5538A848-3D48-544E-87BF-6C71F8FA67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80225" y="2921000"/>
            <a:ext cx="2263775" cy="1400175"/>
          </a:xfrm>
          <a:prstGeom prst="rect">
            <a:avLst/>
          </a:prstGeom>
          <a:solidFill>
            <a:srgbClr val="49506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2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775070C-531F-714A-B25D-DC706518E826}"/>
              </a:ext>
            </a:extLst>
          </p:cNvPr>
          <p:cNvSpPr txBox="1"/>
          <p:nvPr/>
        </p:nvSpPr>
        <p:spPr>
          <a:xfrm>
            <a:off x="7029450" y="3006725"/>
            <a:ext cx="1890713" cy="1203325"/>
          </a:xfrm>
          <a:prstGeom prst="rect">
            <a:avLst/>
          </a:prstGeom>
          <a:solidFill>
            <a:srgbClr val="495061"/>
          </a:solidFill>
          <a:ln w="3175">
            <a:noFill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sz="1600" dirty="0">
                <a:solidFill>
                  <a:schemeClr val="bg1"/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AVERAGE  / MONTH</a:t>
            </a:r>
          </a:p>
          <a:p>
            <a:pPr marL="274320" indent="-164592">
              <a:lnSpc>
                <a:spcPct val="90000"/>
              </a:lnSpc>
              <a:buFont typeface="Arial"/>
              <a:buChar char="•"/>
              <a:defRPr/>
            </a:pPr>
            <a:r>
              <a:rPr lang="en-US" sz="1600" dirty="0">
                <a:solidFill>
                  <a:schemeClr val="bg1"/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x programs</a:t>
            </a:r>
          </a:p>
          <a:p>
            <a:pPr marL="274320" indent="-164592">
              <a:lnSpc>
                <a:spcPct val="90000"/>
              </a:lnSpc>
              <a:buFont typeface="Arial"/>
              <a:buChar char="•"/>
              <a:defRPr/>
            </a:pPr>
            <a:r>
              <a:rPr lang="en-US" sz="1600" dirty="0">
                <a:solidFill>
                  <a:schemeClr val="bg1"/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x webinars</a:t>
            </a:r>
          </a:p>
          <a:p>
            <a:pPr marL="274320" indent="-164592">
              <a:lnSpc>
                <a:spcPct val="90000"/>
              </a:lnSpc>
              <a:buFont typeface="Arial"/>
              <a:buChar char="•"/>
              <a:defRPr/>
            </a:pPr>
            <a:r>
              <a:rPr lang="en-US" sz="1600" dirty="0">
                <a:solidFill>
                  <a:schemeClr val="bg1"/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x live events</a:t>
            </a:r>
          </a:p>
          <a:p>
            <a:pPr marL="274320" indent="-164592">
              <a:lnSpc>
                <a:spcPct val="90000"/>
              </a:lnSpc>
              <a:buFont typeface="Arial"/>
              <a:buChar char="•"/>
              <a:defRPr/>
            </a:pPr>
            <a:r>
              <a:rPr lang="en-US" sz="1600" dirty="0">
                <a:solidFill>
                  <a:schemeClr val="bg1"/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x paid programs</a:t>
            </a:r>
          </a:p>
        </p:txBody>
      </p:sp>
      <p:sp>
        <p:nvSpPr>
          <p:cNvPr id="13350" name="TextBox 124">
            <a:extLst>
              <a:ext uri="{FF2B5EF4-FFF2-40B4-BE49-F238E27FC236}">
                <a16:creationId xmlns:a16="http://schemas.microsoft.com/office/drawing/2014/main" id="{6E5EEC06-055F-D744-8713-6B94908832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9638" y="2349500"/>
            <a:ext cx="742950" cy="37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000"/>
              <a:t>Applicable Event</a:t>
            </a:r>
          </a:p>
        </p:txBody>
      </p:sp>
      <p:sp>
        <p:nvSpPr>
          <p:cNvPr id="13351" name="TextBox 124">
            <a:extLst>
              <a:ext uri="{FF2B5EF4-FFF2-40B4-BE49-F238E27FC236}">
                <a16:creationId xmlns:a16="http://schemas.microsoft.com/office/drawing/2014/main" id="{10DF4252-3870-5A44-986B-A4A77352A3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0" y="2343150"/>
            <a:ext cx="741363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000"/>
              <a:t>Applicable Event</a:t>
            </a:r>
          </a:p>
        </p:txBody>
      </p:sp>
      <p:sp>
        <p:nvSpPr>
          <p:cNvPr id="13352" name="TextBox 124">
            <a:extLst>
              <a:ext uri="{FF2B5EF4-FFF2-40B4-BE49-F238E27FC236}">
                <a16:creationId xmlns:a16="http://schemas.microsoft.com/office/drawing/2014/main" id="{A1686F02-78FF-9D4B-893F-007D896E11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2738" y="2343150"/>
            <a:ext cx="741362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000"/>
              <a:t>Applicable Event</a:t>
            </a:r>
          </a:p>
        </p:txBody>
      </p:sp>
      <p:sp>
        <p:nvSpPr>
          <p:cNvPr id="13353" name="TextBox 124">
            <a:extLst>
              <a:ext uri="{FF2B5EF4-FFF2-40B4-BE49-F238E27FC236}">
                <a16:creationId xmlns:a16="http://schemas.microsoft.com/office/drawing/2014/main" id="{F7B12B39-78BB-0049-A022-7BC46771D5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62700" y="2343150"/>
            <a:ext cx="741363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000"/>
              <a:t>Applicable Event</a:t>
            </a:r>
          </a:p>
        </p:txBody>
      </p:sp>
      <p:sp>
        <p:nvSpPr>
          <p:cNvPr id="13354" name="TextBox 124">
            <a:extLst>
              <a:ext uri="{FF2B5EF4-FFF2-40B4-BE49-F238E27FC236}">
                <a16:creationId xmlns:a16="http://schemas.microsoft.com/office/drawing/2014/main" id="{439DF8A3-4ACA-AA45-9060-48B1CF80AE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3138" y="2343150"/>
            <a:ext cx="741362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000"/>
              <a:t>Applicable Event</a:t>
            </a:r>
          </a:p>
        </p:txBody>
      </p:sp>
      <p:sp>
        <p:nvSpPr>
          <p:cNvPr id="13355" name="Rounded Rectangle 112">
            <a:extLst>
              <a:ext uri="{FF2B5EF4-FFF2-40B4-BE49-F238E27FC236}">
                <a16:creationId xmlns:a16="http://schemas.microsoft.com/office/drawing/2014/main" id="{1E379919-0495-704D-A6F6-26F417E96C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2425" y="1208088"/>
            <a:ext cx="6418263" cy="265112"/>
          </a:xfrm>
          <a:prstGeom prst="roundRect">
            <a:avLst>
              <a:gd name="adj" fmla="val 16667"/>
            </a:avLst>
          </a:prstGeom>
          <a:solidFill>
            <a:srgbClr val="70A3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400" i="1">
                <a:solidFill>
                  <a:schemeClr val="bg1"/>
                </a:solidFill>
              </a:rPr>
              <a:t>High Level Program Initiative</a:t>
            </a:r>
          </a:p>
        </p:txBody>
      </p:sp>
      <p:sp>
        <p:nvSpPr>
          <p:cNvPr id="13356" name="Rounded Rectangle 116">
            <a:extLst>
              <a:ext uri="{FF2B5EF4-FFF2-40B4-BE49-F238E27FC236}">
                <a16:creationId xmlns:a16="http://schemas.microsoft.com/office/drawing/2014/main" id="{556ACDA4-053B-9A46-9995-75D4B1DB79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90850" y="1519238"/>
            <a:ext cx="5059363" cy="265112"/>
          </a:xfrm>
          <a:prstGeom prst="roundRect">
            <a:avLst>
              <a:gd name="adj" fmla="val 16667"/>
            </a:avLst>
          </a:prstGeom>
          <a:solidFill>
            <a:srgbClr val="70A3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400" i="1">
                <a:solidFill>
                  <a:schemeClr val="bg1"/>
                </a:solidFill>
              </a:rPr>
              <a:t>High Level Program Initiative</a:t>
            </a:r>
          </a:p>
        </p:txBody>
      </p:sp>
      <p:sp>
        <p:nvSpPr>
          <p:cNvPr id="13357" name="Rounded Rectangle 117">
            <a:extLst>
              <a:ext uri="{FF2B5EF4-FFF2-40B4-BE49-F238E27FC236}">
                <a16:creationId xmlns:a16="http://schemas.microsoft.com/office/drawing/2014/main" id="{9D7AD431-FD8C-BA4C-AA6A-F4835DAF98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0875" y="1828800"/>
            <a:ext cx="3568700" cy="265113"/>
          </a:xfrm>
          <a:prstGeom prst="roundRect">
            <a:avLst>
              <a:gd name="adj" fmla="val 16667"/>
            </a:avLst>
          </a:prstGeom>
          <a:solidFill>
            <a:srgbClr val="70A3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400" i="1">
                <a:solidFill>
                  <a:schemeClr val="bg1"/>
                </a:solidFill>
              </a:rPr>
              <a:t>High Level Program Initiative</a:t>
            </a:r>
          </a:p>
        </p:txBody>
      </p:sp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38">
            <a:extLst>
              <a:ext uri="{FF2B5EF4-FFF2-40B4-BE49-F238E27FC236}">
                <a16:creationId xmlns:a16="http://schemas.microsoft.com/office/drawing/2014/main" id="{5781D7C1-1293-E14B-9332-7445C1B88A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0000" y="2184400"/>
            <a:ext cx="1706563" cy="3511550"/>
          </a:xfrm>
          <a:prstGeom prst="rect">
            <a:avLst/>
          </a:prstGeom>
          <a:solidFill>
            <a:srgbClr val="3459A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14339" name="Rectangle 137">
            <a:extLst>
              <a:ext uri="{FF2B5EF4-FFF2-40B4-BE49-F238E27FC236}">
                <a16:creationId xmlns:a16="http://schemas.microsoft.com/office/drawing/2014/main" id="{E56404F1-EC82-384E-8B86-BF0C610BA7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0825" y="2184400"/>
            <a:ext cx="1708150" cy="3511550"/>
          </a:xfrm>
          <a:prstGeom prst="rect">
            <a:avLst/>
          </a:prstGeom>
          <a:solidFill>
            <a:srgbClr val="649CE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14340" name="Rectangle 136">
            <a:extLst>
              <a:ext uri="{FF2B5EF4-FFF2-40B4-BE49-F238E27FC236}">
                <a16:creationId xmlns:a16="http://schemas.microsoft.com/office/drawing/2014/main" id="{F8B50780-0B4D-8543-A966-130A227B55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5175" y="2184400"/>
            <a:ext cx="1706563" cy="3511550"/>
          </a:xfrm>
          <a:prstGeom prst="rect">
            <a:avLst/>
          </a:prstGeom>
          <a:solidFill>
            <a:srgbClr val="4678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14341" name="Rectangle 39">
            <a:extLst>
              <a:ext uri="{FF2B5EF4-FFF2-40B4-BE49-F238E27FC236}">
                <a16:creationId xmlns:a16="http://schemas.microsoft.com/office/drawing/2014/main" id="{873CAD20-B1E2-8445-9B1A-E1C9942926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6475" y="2193925"/>
            <a:ext cx="1706563" cy="3511550"/>
          </a:xfrm>
          <a:prstGeom prst="rect">
            <a:avLst/>
          </a:prstGeom>
          <a:solidFill>
            <a:srgbClr val="70A3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14342" name="Title 1">
            <a:extLst>
              <a:ext uri="{FF2B5EF4-FFF2-40B4-BE49-F238E27FC236}">
                <a16:creationId xmlns:a16="http://schemas.microsoft.com/office/drawing/2014/main" id="{707084F0-C9CE-D44D-BD35-1B92B1584F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838200"/>
            <a:ext cx="9144000" cy="609600"/>
          </a:xfrm>
        </p:spPr>
        <p:txBody>
          <a:bodyPr/>
          <a:lstStyle/>
          <a:p>
            <a:pPr algn="ctr"/>
            <a:r>
              <a:rPr lang="en-US" altLang="en-US">
                <a:ea typeface="ＭＳ Ｐゴシック" panose="020B0600070205080204" pitchFamily="34" charset="-128"/>
              </a:rPr>
              <a:t>Yearly Program View by Quarter</a:t>
            </a:r>
          </a:p>
        </p:txBody>
      </p:sp>
      <p:sp>
        <p:nvSpPr>
          <p:cNvPr id="14343" name="TextBox 19">
            <a:extLst>
              <a:ext uri="{FF2B5EF4-FFF2-40B4-BE49-F238E27FC236}">
                <a16:creationId xmlns:a16="http://schemas.microsoft.com/office/drawing/2014/main" id="{B3AE5F1C-E29C-D743-9613-0C4080F9AC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6075" y="2165350"/>
            <a:ext cx="5476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2400">
                <a:solidFill>
                  <a:srgbClr val="FFFFFF"/>
                </a:solidFill>
              </a:rPr>
              <a:t>Q1</a:t>
            </a:r>
          </a:p>
        </p:txBody>
      </p:sp>
      <p:sp>
        <p:nvSpPr>
          <p:cNvPr id="14344" name="Rectangle 38">
            <a:extLst>
              <a:ext uri="{FF2B5EF4-FFF2-40B4-BE49-F238E27FC236}">
                <a16:creationId xmlns:a16="http://schemas.microsoft.com/office/drawing/2014/main" id="{B68C6C4E-58F2-EE41-83B9-B40B15DA1D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5363" y="2641600"/>
            <a:ext cx="1738312" cy="4254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600"/>
              <a:t>Program 1</a:t>
            </a:r>
          </a:p>
        </p:txBody>
      </p:sp>
      <p:sp>
        <p:nvSpPr>
          <p:cNvPr id="14345" name="Rectangle 107">
            <a:extLst>
              <a:ext uri="{FF2B5EF4-FFF2-40B4-BE49-F238E27FC236}">
                <a16:creationId xmlns:a16="http://schemas.microsoft.com/office/drawing/2014/main" id="{05052393-CD0D-A940-85DF-946D4CFF75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6475" y="3149600"/>
            <a:ext cx="1736725" cy="4254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600"/>
              <a:t>Program 2</a:t>
            </a:r>
          </a:p>
        </p:txBody>
      </p:sp>
      <p:sp>
        <p:nvSpPr>
          <p:cNvPr id="14346" name="Rectangle 108">
            <a:extLst>
              <a:ext uri="{FF2B5EF4-FFF2-40B4-BE49-F238E27FC236}">
                <a16:creationId xmlns:a16="http://schemas.microsoft.com/office/drawing/2014/main" id="{4BC69C7B-2094-3745-B3CF-F010CDC4F6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6475" y="3657600"/>
            <a:ext cx="1736725" cy="4254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600"/>
              <a:t>Program 3</a:t>
            </a:r>
          </a:p>
        </p:txBody>
      </p:sp>
      <p:sp>
        <p:nvSpPr>
          <p:cNvPr id="14347" name="Rectangle 109">
            <a:extLst>
              <a:ext uri="{FF2B5EF4-FFF2-40B4-BE49-F238E27FC236}">
                <a16:creationId xmlns:a16="http://schemas.microsoft.com/office/drawing/2014/main" id="{C5713FDF-61E0-924B-A66C-8C7CBFCB1C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5363" y="4175125"/>
            <a:ext cx="1738312" cy="4270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600"/>
              <a:t>Program 4</a:t>
            </a:r>
          </a:p>
        </p:txBody>
      </p:sp>
      <p:sp>
        <p:nvSpPr>
          <p:cNvPr id="14348" name="Rectangle 110">
            <a:extLst>
              <a:ext uri="{FF2B5EF4-FFF2-40B4-BE49-F238E27FC236}">
                <a16:creationId xmlns:a16="http://schemas.microsoft.com/office/drawing/2014/main" id="{D656F5F3-B0BD-F74D-96FF-1FA2DE57B7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5363" y="4683125"/>
            <a:ext cx="1738312" cy="4270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600"/>
              <a:t>Program 5</a:t>
            </a:r>
          </a:p>
        </p:txBody>
      </p:sp>
      <p:sp>
        <p:nvSpPr>
          <p:cNvPr id="14349" name="Rectangle 111">
            <a:extLst>
              <a:ext uri="{FF2B5EF4-FFF2-40B4-BE49-F238E27FC236}">
                <a16:creationId xmlns:a16="http://schemas.microsoft.com/office/drawing/2014/main" id="{95CF1DF0-4803-9F41-BE1F-E3A166AEDB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5363" y="5191125"/>
            <a:ext cx="1738312" cy="4270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600"/>
              <a:t>Program 6</a:t>
            </a:r>
          </a:p>
        </p:txBody>
      </p:sp>
      <p:sp>
        <p:nvSpPr>
          <p:cNvPr id="14350" name="TextBox 113">
            <a:extLst>
              <a:ext uri="{FF2B5EF4-FFF2-40B4-BE49-F238E27FC236}">
                <a16:creationId xmlns:a16="http://schemas.microsoft.com/office/drawing/2014/main" id="{C555BFA5-A602-7D45-BCAE-4EA0A6F8BA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94075" y="2155825"/>
            <a:ext cx="5476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2400">
                <a:solidFill>
                  <a:srgbClr val="FFFFFF"/>
                </a:solidFill>
              </a:rPr>
              <a:t>Q2</a:t>
            </a:r>
          </a:p>
        </p:txBody>
      </p:sp>
      <p:sp>
        <p:nvSpPr>
          <p:cNvPr id="14351" name="Rectangle 114">
            <a:extLst>
              <a:ext uri="{FF2B5EF4-FFF2-40B4-BE49-F238E27FC236}">
                <a16:creationId xmlns:a16="http://schemas.microsoft.com/office/drawing/2014/main" id="{9BAE3463-6ECC-A442-8527-CE945E7676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3363" y="2632075"/>
            <a:ext cx="1738312" cy="4254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600"/>
              <a:t>Program 1</a:t>
            </a:r>
          </a:p>
        </p:txBody>
      </p:sp>
      <p:sp>
        <p:nvSpPr>
          <p:cNvPr id="14352" name="Rectangle 115">
            <a:extLst>
              <a:ext uri="{FF2B5EF4-FFF2-40B4-BE49-F238E27FC236}">
                <a16:creationId xmlns:a16="http://schemas.microsoft.com/office/drawing/2014/main" id="{10468244-A32A-C548-80EE-31DB5646B7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4475" y="3140075"/>
            <a:ext cx="1736725" cy="4254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600"/>
              <a:t>Program 2</a:t>
            </a:r>
          </a:p>
        </p:txBody>
      </p:sp>
      <p:sp>
        <p:nvSpPr>
          <p:cNvPr id="14353" name="Rectangle 116">
            <a:extLst>
              <a:ext uri="{FF2B5EF4-FFF2-40B4-BE49-F238E27FC236}">
                <a16:creationId xmlns:a16="http://schemas.microsoft.com/office/drawing/2014/main" id="{BFC11DE2-235F-9843-B028-46557C3380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4475" y="3648075"/>
            <a:ext cx="1736725" cy="4254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600"/>
              <a:t>Program 3</a:t>
            </a:r>
          </a:p>
        </p:txBody>
      </p:sp>
      <p:sp>
        <p:nvSpPr>
          <p:cNvPr id="14354" name="Rectangle 117">
            <a:extLst>
              <a:ext uri="{FF2B5EF4-FFF2-40B4-BE49-F238E27FC236}">
                <a16:creationId xmlns:a16="http://schemas.microsoft.com/office/drawing/2014/main" id="{D2361AA1-F605-8342-B07D-25069E4DC6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3363" y="4165600"/>
            <a:ext cx="1738312" cy="4270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600"/>
              <a:t>Program 4</a:t>
            </a:r>
          </a:p>
        </p:txBody>
      </p:sp>
      <p:sp>
        <p:nvSpPr>
          <p:cNvPr id="14355" name="Rectangle 118">
            <a:extLst>
              <a:ext uri="{FF2B5EF4-FFF2-40B4-BE49-F238E27FC236}">
                <a16:creationId xmlns:a16="http://schemas.microsoft.com/office/drawing/2014/main" id="{FBD09647-B6CC-4C4A-BE93-C1AB238090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3363" y="4673600"/>
            <a:ext cx="1738312" cy="4270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600"/>
              <a:t>Program 5</a:t>
            </a:r>
          </a:p>
        </p:txBody>
      </p:sp>
      <p:sp>
        <p:nvSpPr>
          <p:cNvPr id="14356" name="Rectangle 119">
            <a:extLst>
              <a:ext uri="{FF2B5EF4-FFF2-40B4-BE49-F238E27FC236}">
                <a16:creationId xmlns:a16="http://schemas.microsoft.com/office/drawing/2014/main" id="{BE8F8861-E234-0B48-9189-631CB7A2FE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3363" y="5181600"/>
            <a:ext cx="1738312" cy="4270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600"/>
              <a:t>Program 6</a:t>
            </a:r>
          </a:p>
        </p:txBody>
      </p:sp>
      <p:sp>
        <p:nvSpPr>
          <p:cNvPr id="14357" name="TextBox 121">
            <a:extLst>
              <a:ext uri="{FF2B5EF4-FFF2-40B4-BE49-F238E27FC236}">
                <a16:creationId xmlns:a16="http://schemas.microsoft.com/office/drawing/2014/main" id="{72BD76CE-BC2C-4D4D-BE27-FDFCB13C88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0813" y="2166938"/>
            <a:ext cx="5476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2400">
                <a:solidFill>
                  <a:srgbClr val="FFFFFF"/>
                </a:solidFill>
              </a:rPr>
              <a:t>Q3</a:t>
            </a:r>
          </a:p>
        </p:txBody>
      </p:sp>
      <p:sp>
        <p:nvSpPr>
          <p:cNvPr id="14358" name="Rectangle 122">
            <a:extLst>
              <a:ext uri="{FF2B5EF4-FFF2-40B4-BE49-F238E27FC236}">
                <a16:creationId xmlns:a16="http://schemas.microsoft.com/office/drawing/2014/main" id="{1F9B04ED-8407-F14F-8DD7-CC830E360A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2632075"/>
            <a:ext cx="1736725" cy="4270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600"/>
              <a:t>Program 1</a:t>
            </a:r>
          </a:p>
        </p:txBody>
      </p:sp>
      <p:sp>
        <p:nvSpPr>
          <p:cNvPr id="14359" name="Rectangle 123">
            <a:extLst>
              <a:ext uri="{FF2B5EF4-FFF2-40B4-BE49-F238E27FC236}">
                <a16:creationId xmlns:a16="http://schemas.microsoft.com/office/drawing/2014/main" id="{015A688B-85AF-9846-A20E-0E060D7D31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3140075"/>
            <a:ext cx="1738313" cy="4270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600"/>
              <a:t>Program 2</a:t>
            </a:r>
          </a:p>
        </p:txBody>
      </p:sp>
      <p:sp>
        <p:nvSpPr>
          <p:cNvPr id="14360" name="Rectangle 124">
            <a:extLst>
              <a:ext uri="{FF2B5EF4-FFF2-40B4-BE49-F238E27FC236}">
                <a16:creationId xmlns:a16="http://schemas.microsoft.com/office/drawing/2014/main" id="{D5B93202-290B-054A-97BE-BC2BD8513B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3648075"/>
            <a:ext cx="1738313" cy="4270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600"/>
              <a:t>Program 3</a:t>
            </a:r>
          </a:p>
        </p:txBody>
      </p:sp>
      <p:sp>
        <p:nvSpPr>
          <p:cNvPr id="14361" name="Rectangle 125">
            <a:extLst>
              <a:ext uri="{FF2B5EF4-FFF2-40B4-BE49-F238E27FC236}">
                <a16:creationId xmlns:a16="http://schemas.microsoft.com/office/drawing/2014/main" id="{7ABE8271-A312-FD4F-96F0-EF0D80ACBB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4165600"/>
            <a:ext cx="1736725" cy="4270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600"/>
              <a:t>Program 4</a:t>
            </a:r>
          </a:p>
        </p:txBody>
      </p:sp>
      <p:sp>
        <p:nvSpPr>
          <p:cNvPr id="14362" name="Rectangle 126">
            <a:extLst>
              <a:ext uri="{FF2B5EF4-FFF2-40B4-BE49-F238E27FC236}">
                <a16:creationId xmlns:a16="http://schemas.microsoft.com/office/drawing/2014/main" id="{02FBFB49-89B9-BC4A-B75E-CA2D528F82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4673600"/>
            <a:ext cx="1736725" cy="4270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600"/>
              <a:t>Program 5</a:t>
            </a:r>
          </a:p>
        </p:txBody>
      </p:sp>
      <p:sp>
        <p:nvSpPr>
          <p:cNvPr id="14363" name="Rectangle 127">
            <a:extLst>
              <a:ext uri="{FF2B5EF4-FFF2-40B4-BE49-F238E27FC236}">
                <a16:creationId xmlns:a16="http://schemas.microsoft.com/office/drawing/2014/main" id="{F6A5F4FF-8EF3-C843-A16C-112F7580D0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5181600"/>
            <a:ext cx="1736725" cy="4270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600"/>
              <a:t>Program 6</a:t>
            </a:r>
          </a:p>
        </p:txBody>
      </p:sp>
      <p:sp>
        <p:nvSpPr>
          <p:cNvPr id="14364" name="TextBox 129">
            <a:extLst>
              <a:ext uri="{FF2B5EF4-FFF2-40B4-BE49-F238E27FC236}">
                <a16:creationId xmlns:a16="http://schemas.microsoft.com/office/drawing/2014/main" id="{101FBD31-4F34-9C46-B10A-E64C3A3559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50075" y="2176463"/>
            <a:ext cx="5476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2400">
                <a:solidFill>
                  <a:srgbClr val="FFFFFF"/>
                </a:solidFill>
              </a:rPr>
              <a:t>Q4</a:t>
            </a:r>
          </a:p>
        </p:txBody>
      </p:sp>
      <p:sp>
        <p:nvSpPr>
          <p:cNvPr id="14365" name="Rectangle 130">
            <a:extLst>
              <a:ext uri="{FF2B5EF4-FFF2-40B4-BE49-F238E27FC236}">
                <a16:creationId xmlns:a16="http://schemas.microsoft.com/office/drawing/2014/main" id="{D8AA030A-437B-F54E-A115-556251AB82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30950" y="2630488"/>
            <a:ext cx="1736725" cy="4270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600"/>
              <a:t>Program 1</a:t>
            </a:r>
          </a:p>
        </p:txBody>
      </p:sp>
      <p:sp>
        <p:nvSpPr>
          <p:cNvPr id="14366" name="Rectangle 131">
            <a:extLst>
              <a:ext uri="{FF2B5EF4-FFF2-40B4-BE49-F238E27FC236}">
                <a16:creationId xmlns:a16="http://schemas.microsoft.com/office/drawing/2014/main" id="{36B477F0-3E43-5B47-A537-D7B73E9411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40475" y="3138488"/>
            <a:ext cx="1736725" cy="4270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600"/>
              <a:t>Program 2</a:t>
            </a:r>
          </a:p>
        </p:txBody>
      </p:sp>
      <p:sp>
        <p:nvSpPr>
          <p:cNvPr id="14367" name="Rectangle 132">
            <a:extLst>
              <a:ext uri="{FF2B5EF4-FFF2-40B4-BE49-F238E27FC236}">
                <a16:creationId xmlns:a16="http://schemas.microsoft.com/office/drawing/2014/main" id="{28110BF5-A67A-DA41-AC40-54B1AE9204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40475" y="3646488"/>
            <a:ext cx="1736725" cy="4270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600"/>
              <a:t>Program 3</a:t>
            </a:r>
          </a:p>
        </p:txBody>
      </p:sp>
      <p:sp>
        <p:nvSpPr>
          <p:cNvPr id="14368" name="Rectangle 133">
            <a:extLst>
              <a:ext uri="{FF2B5EF4-FFF2-40B4-BE49-F238E27FC236}">
                <a16:creationId xmlns:a16="http://schemas.microsoft.com/office/drawing/2014/main" id="{2DAAC3E6-F96B-9A49-93D8-9302C2ABCF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30950" y="4156075"/>
            <a:ext cx="1736725" cy="4270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600"/>
              <a:t>Program 4</a:t>
            </a:r>
          </a:p>
        </p:txBody>
      </p:sp>
      <p:sp>
        <p:nvSpPr>
          <p:cNvPr id="14369" name="Rectangle 134">
            <a:extLst>
              <a:ext uri="{FF2B5EF4-FFF2-40B4-BE49-F238E27FC236}">
                <a16:creationId xmlns:a16="http://schemas.microsoft.com/office/drawing/2014/main" id="{D6ED0631-FB47-4A4B-A51D-D6D179E0B0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30950" y="4673600"/>
            <a:ext cx="1736725" cy="4270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600"/>
              <a:t>Program 5</a:t>
            </a:r>
          </a:p>
        </p:txBody>
      </p:sp>
      <p:sp>
        <p:nvSpPr>
          <p:cNvPr id="14370" name="Rectangle 135">
            <a:extLst>
              <a:ext uri="{FF2B5EF4-FFF2-40B4-BE49-F238E27FC236}">
                <a16:creationId xmlns:a16="http://schemas.microsoft.com/office/drawing/2014/main" id="{917148A9-322F-384E-A86C-FE36C23AC0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30950" y="5181600"/>
            <a:ext cx="1736725" cy="4270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SzPct val="60000"/>
              <a:buFont typeface="Courier New" panose="02070309020205020404" pitchFamily="49" charset="0"/>
              <a:buChar char="o"/>
              <a:defRPr sz="24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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☐"/>
              <a:defRPr sz="2000">
                <a:solidFill>
                  <a:srgbClr val="49506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600"/>
              <a:t>Program 6</a:t>
            </a:r>
          </a:p>
        </p:txBody>
      </p:sp>
    </p:spTree>
  </p:cSld>
  <p:clrMapOvr>
    <a:masterClrMapping/>
  </p:clrMapOvr>
  <p:transition spd="slow" advClick="0"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 reqver=&quot;17839&quot;&gt;&lt;version val=&quot;21076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mruColor&gt;&lt;m_vecMRU length=&quot;0&quot;/&gt;&lt;/m_mruColor&gt;&lt;m_mapectfillschemeMRU&gt;&lt;key val=&quot;2&quot;/&gt;&lt;elem&gt;&lt;m_nPartnerID val=&quot;530&quot;/&gt;&lt;m_nIndex val=&quot;6&quot;/&gt;&lt;/elem&gt;&lt;/m_mapectfillschemeMRU&gt;&lt;m_eweekdayFirstOfWeek val=&quot;1&quot;/&gt;&lt;m_eweekdayFirstOfWorkweek val=&quot;2&quot;/&gt;&lt;m_eweekdayFirstOfWeekend val=&quot;7&quot;/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&gt;&lt;m_chDecimalSymbol&gt;.&lt;/m_chDecimalSymbol&gt;&lt;m_nGroupingDigits val=&quot;3&quot;/&gt;&lt;m_chGroupingSymbol&gt;,&lt;/m_chGroupingSymbol&gt;&lt;m_chDecimalSymbol17909&gt;.&lt;/m_chDecimalSymbol17909&gt;&lt;m_nGroupingDigits17909 val=&quot;3&quot;/&gt;&lt;m_chGroupingSymbol17909&gt;,&lt;/m_chGroupingSymbol17909&gt;&lt;/m_precDefault&gt;&lt;/CDefaultPrec&gt;&lt;/root&gt;"/>
  <p:tag name="THINKCELLUNDODONOTDELETE" val="272"/>
</p:tagLst>
</file>

<file path=ppt/theme/theme1.xml><?xml version="1.0" encoding="utf-8"?>
<a:theme xmlns:a="http://schemas.openxmlformats.org/drawingml/2006/main" name="Marketo">
  <a:themeElements>
    <a:clrScheme name="Marketo">
      <a:dk1>
        <a:srgbClr val="1E1E1E"/>
      </a:dk1>
      <a:lt1>
        <a:srgbClr val="FFFFFF"/>
      </a:lt1>
      <a:dk2>
        <a:srgbClr val="45555F"/>
      </a:dk2>
      <a:lt2>
        <a:srgbClr val="808080"/>
      </a:lt2>
      <a:accent1>
        <a:srgbClr val="716FB3"/>
      </a:accent1>
      <a:accent2>
        <a:srgbClr val="FF8000"/>
      </a:accent2>
      <a:accent3>
        <a:srgbClr val="FFFFFF"/>
      </a:accent3>
      <a:accent4>
        <a:srgbClr val="181818"/>
      </a:accent4>
      <a:accent5>
        <a:srgbClr val="BBBBD6"/>
      </a:accent5>
      <a:accent6>
        <a:srgbClr val="E77300"/>
      </a:accent6>
      <a:hlink>
        <a:srgbClr val="716FB3"/>
      </a:hlink>
      <a:folHlink>
        <a:srgbClr val="716FB3"/>
      </a:folHlink>
    </a:clrScheme>
    <a:fontScheme name="Blank Presentation">
      <a:majorFont>
        <a:latin typeface="Trebuchet MS"/>
        <a:ea typeface="MS PGothic"/>
        <a:cs typeface=""/>
      </a:majorFont>
      <a:minorFont>
        <a:latin typeface="Trebuchet MS"/>
        <a:ea typeface="MS P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MS PGothic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MS PGothic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27478</TotalTime>
  <Words>819</Words>
  <Application>Microsoft Macintosh PowerPoint</Application>
  <PresentationFormat>On-screen Show (4:3)</PresentationFormat>
  <Paragraphs>322</Paragraphs>
  <Slides>20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</vt:lpstr>
      <vt:lpstr>ＭＳ Ｐゴシック</vt:lpstr>
      <vt:lpstr>Trebuchet MS</vt:lpstr>
      <vt:lpstr>Calibri</vt:lpstr>
      <vt:lpstr>Courier New</vt:lpstr>
      <vt:lpstr>Wingdings</vt:lpstr>
      <vt:lpstr>Heydings Common Icons</vt:lpstr>
      <vt:lpstr>Marketo</vt:lpstr>
      <vt:lpstr>Marketing Planning Overview</vt:lpstr>
      <vt:lpstr>Agenda</vt:lpstr>
      <vt:lpstr>Overall Marketing Planning </vt:lpstr>
      <vt:lpstr>Objectives</vt:lpstr>
      <vt:lpstr>Strategies</vt:lpstr>
      <vt:lpstr>Marketing Program Planning</vt:lpstr>
      <vt:lpstr>Marketing Program Planning</vt:lpstr>
      <vt:lpstr>PowerPoint Presentation</vt:lpstr>
      <vt:lpstr>Yearly Program View by Quarter</vt:lpstr>
      <vt:lpstr>Program Roadmap</vt:lpstr>
      <vt:lpstr>Product Launch Program Plan</vt:lpstr>
      <vt:lpstr>PowerPoint Presentation</vt:lpstr>
      <vt:lpstr>PowerPoint Presentation</vt:lpstr>
      <vt:lpstr>Content Initiative Planning</vt:lpstr>
      <vt:lpstr>Content Planning</vt:lpstr>
      <vt:lpstr>Content Program Drill-Down Per Quarter</vt:lpstr>
      <vt:lpstr>Event Planning</vt:lpstr>
      <vt:lpstr>Yearly Events Calendar</vt:lpstr>
      <vt:lpstr>Yearly Webinar Calendar</vt:lpstr>
      <vt:lpstr>Thank You!</vt:lpstr>
    </vt:vector>
  </TitlesOfParts>
  <Company>Expedia,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Mark Hoben</dc:creator>
  <cp:lastModifiedBy>Jason Slavin</cp:lastModifiedBy>
  <cp:revision>1150</cp:revision>
  <cp:lastPrinted>2011-04-20T19:02:59Z</cp:lastPrinted>
  <dcterms:created xsi:type="dcterms:W3CDTF">2010-08-16T00:57:25Z</dcterms:created>
  <dcterms:modified xsi:type="dcterms:W3CDTF">2020-12-02T15:47:27Z</dcterms:modified>
</cp:coreProperties>
</file>